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1" r:id="rId3"/>
    <p:sldId id="301" r:id="rId4"/>
    <p:sldId id="291" r:id="rId5"/>
    <p:sldId id="294" r:id="rId6"/>
    <p:sldId id="285" r:id="rId7"/>
    <p:sldId id="292" r:id="rId8"/>
    <p:sldId id="289" r:id="rId9"/>
    <p:sldId id="261" r:id="rId10"/>
    <p:sldId id="262" r:id="rId11"/>
    <p:sldId id="293" r:id="rId12"/>
    <p:sldId id="263" r:id="rId13"/>
    <p:sldId id="264" r:id="rId14"/>
    <p:sldId id="286" r:id="rId15"/>
    <p:sldId id="265" r:id="rId16"/>
    <p:sldId id="295" r:id="rId17"/>
    <p:sldId id="266" r:id="rId18"/>
    <p:sldId id="268" r:id="rId19"/>
    <p:sldId id="290" r:id="rId20"/>
    <p:sldId id="300" r:id="rId21"/>
    <p:sldId id="269" r:id="rId22"/>
    <p:sldId id="270" r:id="rId23"/>
    <p:sldId id="272" r:id="rId24"/>
    <p:sldId id="273" r:id="rId25"/>
    <p:sldId id="287" r:id="rId26"/>
    <p:sldId id="274" r:id="rId27"/>
    <p:sldId id="275" r:id="rId28"/>
    <p:sldId id="276" r:id="rId29"/>
    <p:sldId id="296" r:id="rId30"/>
    <p:sldId id="277" r:id="rId31"/>
    <p:sldId id="279" r:id="rId32"/>
    <p:sldId id="278" r:id="rId33"/>
    <p:sldId id="297" r:id="rId34"/>
    <p:sldId id="280" r:id="rId35"/>
    <p:sldId id="299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61914-8DA4-4798-8346-CDB927836122}" v="68" dt="2023-11-26T09:09:49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kha Shah" userId="922546c962530cbc" providerId="LiveId" clId="{76561914-8DA4-4798-8346-CDB927836122}"/>
    <pc:docChg chg="undo redo custSel addSld delSld modSld sldOrd">
      <pc:chgData name="Shikha Shah" userId="922546c962530cbc" providerId="LiveId" clId="{76561914-8DA4-4798-8346-CDB927836122}" dt="2023-11-26T09:11:58.048" v="4904" actId="207"/>
      <pc:docMkLst>
        <pc:docMk/>
      </pc:docMkLst>
      <pc:sldChg chg="addSp delSp modSp new del mod">
        <pc:chgData name="Shikha Shah" userId="922546c962530cbc" providerId="LiveId" clId="{76561914-8DA4-4798-8346-CDB927836122}" dt="2023-11-25T23:00:54.200" v="873" actId="2696"/>
        <pc:sldMkLst>
          <pc:docMk/>
          <pc:sldMk cId="1189076484" sldId="256"/>
        </pc:sldMkLst>
        <pc:spChg chg="del">
          <ac:chgData name="Shikha Shah" userId="922546c962530cbc" providerId="LiveId" clId="{76561914-8DA4-4798-8346-CDB927836122}" dt="2023-11-25T21:40:31.344" v="2" actId="478"/>
          <ac:spMkLst>
            <pc:docMk/>
            <pc:sldMk cId="1189076484" sldId="256"/>
            <ac:spMk id="2" creationId="{5FD46DE7-0657-E703-6874-85F0CC6D5135}"/>
          </ac:spMkLst>
        </pc:spChg>
        <pc:spChg chg="del">
          <ac:chgData name="Shikha Shah" userId="922546c962530cbc" providerId="LiveId" clId="{76561914-8DA4-4798-8346-CDB927836122}" dt="2023-11-25T21:40:29.302" v="1" actId="478"/>
          <ac:spMkLst>
            <pc:docMk/>
            <pc:sldMk cId="1189076484" sldId="256"/>
            <ac:spMk id="3" creationId="{72D1DA70-E882-D818-C94E-03C9A5119C4C}"/>
          </ac:spMkLst>
        </pc:spChg>
        <pc:picChg chg="add mod modCrop">
          <ac:chgData name="Shikha Shah" userId="922546c962530cbc" providerId="LiveId" clId="{76561914-8DA4-4798-8346-CDB927836122}" dt="2023-11-25T22:50:51.219" v="383" actId="1076"/>
          <ac:picMkLst>
            <pc:docMk/>
            <pc:sldMk cId="1189076484" sldId="256"/>
            <ac:picMk id="5" creationId="{02DF7ED9-2DF1-6051-CE67-1A1FEA5F475B}"/>
          </ac:picMkLst>
        </pc:picChg>
        <pc:picChg chg="add mod ord">
          <ac:chgData name="Shikha Shah" userId="922546c962530cbc" providerId="LiveId" clId="{76561914-8DA4-4798-8346-CDB927836122}" dt="2023-11-25T21:44:58.475" v="27" actId="167"/>
          <ac:picMkLst>
            <pc:docMk/>
            <pc:sldMk cId="1189076484" sldId="256"/>
            <ac:picMk id="6" creationId="{9E2D88C1-64C6-DD7C-18DE-66461F82EDA1}"/>
          </ac:picMkLst>
        </pc:picChg>
      </pc:sldChg>
      <pc:sldChg chg="addSp modSp add del mod">
        <pc:chgData name="Shikha Shah" userId="922546c962530cbc" providerId="LiveId" clId="{76561914-8DA4-4798-8346-CDB927836122}" dt="2023-11-25T21:44:49.484" v="25" actId="2696"/>
        <pc:sldMkLst>
          <pc:docMk/>
          <pc:sldMk cId="781978720" sldId="257"/>
        </pc:sldMkLst>
        <pc:picChg chg="add mod modCrop">
          <ac:chgData name="Shikha Shah" userId="922546c962530cbc" providerId="LiveId" clId="{76561914-8DA4-4798-8346-CDB927836122}" dt="2023-11-25T21:42:31.424" v="16" actId="732"/>
          <ac:picMkLst>
            <pc:docMk/>
            <pc:sldMk cId="781978720" sldId="257"/>
            <ac:picMk id="3" creationId="{9B4535EC-BBAE-8DEE-7696-DB8C05ED5A88}"/>
          </ac:picMkLst>
        </pc:picChg>
      </pc:sldChg>
      <pc:sldChg chg="addSp modSp add del mod ord setBg">
        <pc:chgData name="Shikha Shah" userId="922546c962530cbc" providerId="LiveId" clId="{76561914-8DA4-4798-8346-CDB927836122}" dt="2023-11-26T06:40:41.712" v="1445" actId="2696"/>
        <pc:sldMkLst>
          <pc:docMk/>
          <pc:sldMk cId="3843814375" sldId="258"/>
        </pc:sldMkLst>
        <pc:spChg chg="add">
          <ac:chgData name="Shikha Shah" userId="922546c962530cbc" providerId="LiveId" clId="{76561914-8DA4-4798-8346-CDB927836122}" dt="2023-11-25T21:42:46.895" v="17" actId="26606"/>
          <ac:spMkLst>
            <pc:docMk/>
            <pc:sldMk cId="3843814375" sldId="258"/>
            <ac:spMk id="7" creationId="{42A4FC2C-047E-45A5-965D-8E1E3BF09BC6}"/>
          </ac:spMkLst>
        </pc:spChg>
        <pc:picChg chg="add mod">
          <ac:chgData name="Shikha Shah" userId="922546c962530cbc" providerId="LiveId" clId="{76561914-8DA4-4798-8346-CDB927836122}" dt="2023-11-25T21:44:18.939" v="23" actId="1076"/>
          <ac:picMkLst>
            <pc:docMk/>
            <pc:sldMk cId="3843814375" sldId="258"/>
            <ac:picMk id="2" creationId="{1A641AC0-00C1-46B0-E490-12BC081879DA}"/>
          </ac:picMkLst>
        </pc:picChg>
        <pc:picChg chg="add mod">
          <ac:chgData name="Shikha Shah" userId="922546c962530cbc" providerId="LiveId" clId="{76561914-8DA4-4798-8346-CDB927836122}" dt="2023-11-25T21:44:40.593" v="24" actId="29295"/>
          <ac:picMkLst>
            <pc:docMk/>
            <pc:sldMk cId="3843814375" sldId="258"/>
            <ac:picMk id="3" creationId="{8EDE747B-FA05-6860-076A-C6993FCD00FE}"/>
          </ac:picMkLst>
        </pc:picChg>
      </pc:sldChg>
      <pc:sldChg chg="add del">
        <pc:chgData name="Shikha Shah" userId="922546c962530cbc" providerId="LiveId" clId="{76561914-8DA4-4798-8346-CDB927836122}" dt="2023-11-25T21:45:18.085" v="30" actId="2696"/>
        <pc:sldMkLst>
          <pc:docMk/>
          <pc:sldMk cId="3349587837" sldId="259"/>
        </pc:sldMkLst>
      </pc:sldChg>
      <pc:sldChg chg="add del replId">
        <pc:chgData name="Shikha Shah" userId="922546c962530cbc" providerId="LiveId" clId="{76561914-8DA4-4798-8346-CDB927836122}" dt="2023-11-25T21:45:18.085" v="30" actId="2696"/>
        <pc:sldMkLst>
          <pc:docMk/>
          <pc:sldMk cId="4046655054" sldId="260"/>
        </pc:sldMkLst>
      </pc:sldChg>
      <pc:sldChg chg="addSp delSp modSp add mod ord">
        <pc:chgData name="Shikha Shah" userId="922546c962530cbc" providerId="LiveId" clId="{76561914-8DA4-4798-8346-CDB927836122}" dt="2023-11-26T09:04:06.928" v="4829" actId="13926"/>
        <pc:sldMkLst>
          <pc:docMk/>
          <pc:sldMk cId="2937586315" sldId="261"/>
        </pc:sldMkLst>
        <pc:spChg chg="add mod">
          <ac:chgData name="Shikha Shah" userId="922546c962530cbc" providerId="LiveId" clId="{76561914-8DA4-4798-8346-CDB927836122}" dt="2023-11-26T09:04:06.928" v="4829" actId="13926"/>
          <ac:spMkLst>
            <pc:docMk/>
            <pc:sldMk cId="2937586315" sldId="261"/>
            <ac:spMk id="2" creationId="{317F4B12-69D7-6A88-0925-37BCD64D7F5F}"/>
          </ac:spMkLst>
        </pc:spChg>
        <pc:spChg chg="add mod">
          <ac:chgData name="Shikha Shah" userId="922546c962530cbc" providerId="LiveId" clId="{76561914-8DA4-4798-8346-CDB927836122}" dt="2023-11-26T06:41:41.139" v="1453"/>
          <ac:spMkLst>
            <pc:docMk/>
            <pc:sldMk cId="2937586315" sldId="261"/>
            <ac:spMk id="4" creationId="{D8F7B4C6-F388-8AA2-8496-0F3BFFD766D0}"/>
          </ac:spMkLst>
        </pc:spChg>
        <pc:spChg chg="add del mod">
          <ac:chgData name="Shikha Shah" userId="922546c962530cbc" providerId="LiveId" clId="{76561914-8DA4-4798-8346-CDB927836122}" dt="2023-11-26T06:43:18.553" v="1459"/>
          <ac:spMkLst>
            <pc:docMk/>
            <pc:sldMk cId="2937586315" sldId="261"/>
            <ac:spMk id="6" creationId="{4A32C6FB-5154-27D8-7EB5-4BCF0843506F}"/>
          </ac:spMkLst>
        </pc:spChg>
        <pc:spChg chg="add mod">
          <ac:chgData name="Shikha Shah" userId="922546c962530cbc" providerId="LiveId" clId="{76561914-8DA4-4798-8346-CDB927836122}" dt="2023-11-26T06:44:58.440" v="1859" actId="20577"/>
          <ac:spMkLst>
            <pc:docMk/>
            <pc:sldMk cId="2937586315" sldId="261"/>
            <ac:spMk id="8" creationId="{1B2F5D16-E96D-D181-8DF4-0FB69B9B40B3}"/>
          </ac:spMkLst>
        </pc:spChg>
        <pc:spChg chg="add mod">
          <ac:chgData name="Shikha Shah" userId="922546c962530cbc" providerId="LiveId" clId="{76561914-8DA4-4798-8346-CDB927836122}" dt="2023-11-26T06:45:20.463" v="1862" actId="208"/>
          <ac:spMkLst>
            <pc:docMk/>
            <pc:sldMk cId="2937586315" sldId="261"/>
            <ac:spMk id="9" creationId="{626E92B1-87E0-23D6-CD0D-018637A74381}"/>
          </ac:spMkLst>
        </pc:spChg>
        <pc:picChg chg="del">
          <ac:chgData name="Shikha Shah" userId="922546c962530cbc" providerId="LiveId" clId="{76561914-8DA4-4798-8346-CDB927836122}" dt="2023-11-25T21:45:11.651" v="29" actId="478"/>
          <ac:picMkLst>
            <pc:docMk/>
            <pc:sldMk cId="2937586315" sldId="261"/>
            <ac:picMk id="2" creationId="{1A641AC0-00C1-46B0-E490-12BC081879DA}"/>
          </ac:picMkLst>
        </pc:picChg>
        <pc:picChg chg="mod">
          <ac:chgData name="Shikha Shah" userId="922546c962530cbc" providerId="LiveId" clId="{76561914-8DA4-4798-8346-CDB927836122}" dt="2023-11-26T06:45:38.937" v="1864" actId="1076"/>
          <ac:picMkLst>
            <pc:docMk/>
            <pc:sldMk cId="2937586315" sldId="261"/>
            <ac:picMk id="3" creationId="{8EDE747B-FA05-6860-076A-C6993FCD00FE}"/>
          </ac:picMkLst>
        </pc:picChg>
        <pc:picChg chg="add mod modCrop">
          <ac:chgData name="Shikha Shah" userId="922546c962530cbc" providerId="LiveId" clId="{76561914-8DA4-4798-8346-CDB927836122}" dt="2023-11-26T06:41:31.371" v="1452" actId="1076"/>
          <ac:picMkLst>
            <pc:docMk/>
            <pc:sldMk cId="2937586315" sldId="261"/>
            <ac:picMk id="5" creationId="{8CB6BE91-A6E8-74FA-EA46-45976A6DFF5A}"/>
          </ac:picMkLst>
        </pc:picChg>
      </pc:sldChg>
      <pc:sldChg chg="addSp delSp modSp add mod ord">
        <pc:chgData name="Shikha Shah" userId="922546c962530cbc" providerId="LiveId" clId="{76561914-8DA4-4798-8346-CDB927836122}" dt="2023-11-26T09:04:25.895" v="4831" actId="13926"/>
        <pc:sldMkLst>
          <pc:docMk/>
          <pc:sldMk cId="2361702590" sldId="262"/>
        </pc:sldMkLst>
        <pc:spChg chg="add del mod">
          <ac:chgData name="Shikha Shah" userId="922546c962530cbc" providerId="LiveId" clId="{76561914-8DA4-4798-8346-CDB927836122}" dt="2023-11-26T06:46:03.085" v="1865" actId="478"/>
          <ac:spMkLst>
            <pc:docMk/>
            <pc:sldMk cId="2361702590" sldId="262"/>
            <ac:spMk id="2" creationId="{779157B0-2B13-51C4-6906-8A8ABC923C93}"/>
          </ac:spMkLst>
        </pc:spChg>
        <pc:spChg chg="add del mod">
          <ac:chgData name="Shikha Shah" userId="922546c962530cbc" providerId="LiveId" clId="{76561914-8DA4-4798-8346-CDB927836122}" dt="2023-11-26T06:46:06.004" v="1866" actId="478"/>
          <ac:spMkLst>
            <pc:docMk/>
            <pc:sldMk cId="2361702590" sldId="262"/>
            <ac:spMk id="5" creationId="{45058DD1-357D-EFA5-B6E9-F9E8CED300FC}"/>
          </ac:spMkLst>
        </pc:spChg>
        <pc:spChg chg="add mod">
          <ac:chgData name="Shikha Shah" userId="922546c962530cbc" providerId="LiveId" clId="{76561914-8DA4-4798-8346-CDB927836122}" dt="2023-11-26T09:04:25.895" v="4831" actId="13926"/>
          <ac:spMkLst>
            <pc:docMk/>
            <pc:sldMk cId="2361702590" sldId="262"/>
            <ac:spMk id="6" creationId="{1DDAC3ED-2FC6-28F3-FA20-79BA04D1D573}"/>
          </ac:spMkLst>
        </pc:spChg>
        <pc:spChg chg="add mod">
          <ac:chgData name="Shikha Shah" userId="922546c962530cbc" providerId="LiveId" clId="{76561914-8DA4-4798-8346-CDB927836122}" dt="2023-11-26T06:46:12.695" v="1869" actId="1076"/>
          <ac:spMkLst>
            <pc:docMk/>
            <pc:sldMk cId="2361702590" sldId="262"/>
            <ac:spMk id="8" creationId="{2A7C360D-FF3A-279C-B0C0-BF6B74F0DD78}"/>
          </ac:spMkLst>
        </pc:spChg>
        <pc:spChg chg="add mod">
          <ac:chgData name="Shikha Shah" userId="922546c962530cbc" providerId="LiveId" clId="{76561914-8DA4-4798-8346-CDB927836122}" dt="2023-11-26T06:50:07.617" v="2410" actId="20577"/>
          <ac:spMkLst>
            <pc:docMk/>
            <pc:sldMk cId="2361702590" sldId="262"/>
            <ac:spMk id="9" creationId="{0E0A65F6-BB16-06CC-91AD-6BF47159697C}"/>
          </ac:spMkLst>
        </pc:spChg>
        <pc:spChg chg="add mod">
          <ac:chgData name="Shikha Shah" userId="922546c962530cbc" providerId="LiveId" clId="{76561914-8DA4-4798-8346-CDB927836122}" dt="2023-11-26T06:46:26.089" v="1871" actId="1076"/>
          <ac:spMkLst>
            <pc:docMk/>
            <pc:sldMk cId="2361702590" sldId="262"/>
            <ac:spMk id="10" creationId="{8D9F130E-22D2-B41A-AB9C-8948A06045B0}"/>
          </ac:spMkLst>
        </pc:spChg>
        <pc:picChg chg="add mod modCrop">
          <ac:chgData name="Shikha Shah" userId="922546c962530cbc" providerId="LiveId" clId="{76561914-8DA4-4798-8346-CDB927836122}" dt="2023-11-26T06:46:19.994" v="1870" actId="1076"/>
          <ac:picMkLst>
            <pc:docMk/>
            <pc:sldMk cId="2361702590" sldId="262"/>
            <ac:picMk id="4" creationId="{ED36F678-FDDC-F0C7-5624-13FC7BEDF7DA}"/>
          </ac:picMkLst>
        </pc:picChg>
      </pc:sldChg>
      <pc:sldChg chg="addSp delSp modSp add mod ord">
        <pc:chgData name="Shikha Shah" userId="922546c962530cbc" providerId="LiveId" clId="{76561914-8DA4-4798-8346-CDB927836122}" dt="2023-11-26T09:04:48.368" v="4833" actId="13926"/>
        <pc:sldMkLst>
          <pc:docMk/>
          <pc:sldMk cId="1039394398" sldId="263"/>
        </pc:sldMkLst>
        <pc:spChg chg="add mod">
          <ac:chgData name="Shikha Shah" userId="922546c962530cbc" providerId="LiveId" clId="{76561914-8DA4-4798-8346-CDB927836122}" dt="2023-11-26T06:52:56.794" v="2442"/>
          <ac:spMkLst>
            <pc:docMk/>
            <pc:sldMk cId="1039394398" sldId="263"/>
            <ac:spMk id="2" creationId="{2102E652-1057-EB88-DB4B-4785FD91D153}"/>
          </ac:spMkLst>
        </pc:spChg>
        <pc:spChg chg="add del mod">
          <ac:chgData name="Shikha Shah" userId="922546c962530cbc" providerId="LiveId" clId="{76561914-8DA4-4798-8346-CDB927836122}" dt="2023-11-26T07:02:29.038" v="2447" actId="478"/>
          <ac:spMkLst>
            <pc:docMk/>
            <pc:sldMk cId="1039394398" sldId="263"/>
            <ac:spMk id="5" creationId="{D027BF41-6E5D-B6B3-8123-706456555888}"/>
          </ac:spMkLst>
        </pc:spChg>
        <pc:spChg chg="add mod">
          <ac:chgData name="Shikha Shah" userId="922546c962530cbc" providerId="LiveId" clId="{76561914-8DA4-4798-8346-CDB927836122}" dt="2023-11-26T09:04:48.368" v="4833" actId="13926"/>
          <ac:spMkLst>
            <pc:docMk/>
            <pc:sldMk cId="1039394398" sldId="263"/>
            <ac:spMk id="6" creationId="{F05EE1CB-773B-4317-FE09-6AE2D4B5F2EC}"/>
          </ac:spMkLst>
        </pc:spChg>
        <pc:spChg chg="add mod">
          <ac:chgData name="Shikha Shah" userId="922546c962530cbc" providerId="LiveId" clId="{76561914-8DA4-4798-8346-CDB927836122}" dt="2023-11-26T07:05:35.711" v="2650" actId="20577"/>
          <ac:spMkLst>
            <pc:docMk/>
            <pc:sldMk cId="1039394398" sldId="263"/>
            <ac:spMk id="8" creationId="{324F0DB9-E73B-8BB4-D9A6-F0128A6E5671}"/>
          </ac:spMkLst>
        </pc:spChg>
        <pc:spChg chg="add mod">
          <ac:chgData name="Shikha Shah" userId="922546c962530cbc" providerId="LiveId" clId="{76561914-8DA4-4798-8346-CDB927836122}" dt="2023-11-26T07:06:58.963" v="2654" actId="1076"/>
          <ac:spMkLst>
            <pc:docMk/>
            <pc:sldMk cId="1039394398" sldId="263"/>
            <ac:spMk id="9" creationId="{57F6F373-ADD3-C619-F6B7-DEC3D6333DE7}"/>
          </ac:spMkLst>
        </pc:spChg>
        <pc:spChg chg="add mod">
          <ac:chgData name="Shikha Shah" userId="922546c962530cbc" providerId="LiveId" clId="{76561914-8DA4-4798-8346-CDB927836122}" dt="2023-11-26T07:07:06.064" v="2656" actId="1076"/>
          <ac:spMkLst>
            <pc:docMk/>
            <pc:sldMk cId="1039394398" sldId="263"/>
            <ac:spMk id="10" creationId="{991F21AE-7962-D7B6-06CE-B556A1872F19}"/>
          </ac:spMkLst>
        </pc:spChg>
        <pc:picChg chg="add mod modCrop">
          <ac:chgData name="Shikha Shah" userId="922546c962530cbc" providerId="LiveId" clId="{76561914-8DA4-4798-8346-CDB927836122}" dt="2023-11-26T06:52:53.560" v="2441" actId="1076"/>
          <ac:picMkLst>
            <pc:docMk/>
            <pc:sldMk cId="1039394398" sldId="263"/>
            <ac:picMk id="4" creationId="{C1A93752-4FBF-412B-EBD2-6AF09E0B58B1}"/>
          </ac:picMkLst>
        </pc:picChg>
      </pc:sldChg>
      <pc:sldChg chg="addSp delSp modSp add mod ord replId">
        <pc:chgData name="Shikha Shah" userId="922546c962530cbc" providerId="LiveId" clId="{76561914-8DA4-4798-8346-CDB927836122}" dt="2023-11-26T07:16:24.836" v="3039" actId="20577"/>
        <pc:sldMkLst>
          <pc:docMk/>
          <pc:sldMk cId="146217461" sldId="264"/>
        </pc:sldMkLst>
        <pc:spChg chg="add mod">
          <ac:chgData name="Shikha Shah" userId="922546c962530cbc" providerId="LiveId" clId="{76561914-8DA4-4798-8346-CDB927836122}" dt="2023-11-26T07:08:30.254" v="2664" actId="208"/>
          <ac:spMkLst>
            <pc:docMk/>
            <pc:sldMk cId="146217461" sldId="264"/>
            <ac:spMk id="2" creationId="{4206035B-5C4A-BA34-B2D2-EDAF2ECCD75E}"/>
          </ac:spMkLst>
        </pc:spChg>
        <pc:spChg chg="add mod">
          <ac:chgData name="Shikha Shah" userId="922546c962530cbc" providerId="LiveId" clId="{76561914-8DA4-4798-8346-CDB927836122}" dt="2023-11-26T07:08:39.786" v="2666" actId="1076"/>
          <ac:spMkLst>
            <pc:docMk/>
            <pc:sldMk cId="146217461" sldId="264"/>
            <ac:spMk id="8" creationId="{79861DC0-29D1-5EFD-81B7-579E7F959B3B}"/>
          </ac:spMkLst>
        </pc:spChg>
        <pc:spChg chg="add mod">
          <ac:chgData name="Shikha Shah" userId="922546c962530cbc" providerId="LiveId" clId="{76561914-8DA4-4798-8346-CDB927836122}" dt="2023-11-26T07:12:49.326" v="2809" actId="14100"/>
          <ac:spMkLst>
            <pc:docMk/>
            <pc:sldMk cId="146217461" sldId="264"/>
            <ac:spMk id="10" creationId="{085186A3-F299-C15E-8C7C-4A75750165C7}"/>
          </ac:spMkLst>
        </pc:spChg>
        <pc:spChg chg="add del mod">
          <ac:chgData name="Shikha Shah" userId="922546c962530cbc" providerId="LiveId" clId="{76561914-8DA4-4798-8346-CDB927836122}" dt="2023-11-26T07:13:44.135" v="2819"/>
          <ac:spMkLst>
            <pc:docMk/>
            <pc:sldMk cId="146217461" sldId="264"/>
            <ac:spMk id="15" creationId="{1B281449-1EBC-F324-DD5B-F64DE5FE4D74}"/>
          </ac:spMkLst>
        </pc:spChg>
        <pc:spChg chg="add del mod">
          <ac:chgData name="Shikha Shah" userId="922546c962530cbc" providerId="LiveId" clId="{76561914-8DA4-4798-8346-CDB927836122}" dt="2023-11-26T07:13:44.135" v="2819"/>
          <ac:spMkLst>
            <pc:docMk/>
            <pc:sldMk cId="146217461" sldId="264"/>
            <ac:spMk id="16" creationId="{B3922FE4-2216-77F3-A74E-F7D41D263A4C}"/>
          </ac:spMkLst>
        </pc:spChg>
        <pc:spChg chg="add del mod">
          <ac:chgData name="Shikha Shah" userId="922546c962530cbc" providerId="LiveId" clId="{76561914-8DA4-4798-8346-CDB927836122}" dt="2023-11-26T07:13:44.135" v="2819"/>
          <ac:spMkLst>
            <pc:docMk/>
            <pc:sldMk cId="146217461" sldId="264"/>
            <ac:spMk id="17" creationId="{2FB10197-8EFE-6088-4292-853FBE1C8255}"/>
          </ac:spMkLst>
        </pc:spChg>
        <pc:spChg chg="add mod">
          <ac:chgData name="Shikha Shah" userId="922546c962530cbc" providerId="LiveId" clId="{76561914-8DA4-4798-8346-CDB927836122}" dt="2023-11-26T07:14:08.578" v="2823" actId="1076"/>
          <ac:spMkLst>
            <pc:docMk/>
            <pc:sldMk cId="146217461" sldId="264"/>
            <ac:spMk id="20" creationId="{D093ABAC-502A-6DD7-DF6A-A8E59A173396}"/>
          </ac:spMkLst>
        </pc:spChg>
        <pc:spChg chg="add mod">
          <ac:chgData name="Shikha Shah" userId="922546c962530cbc" providerId="LiveId" clId="{76561914-8DA4-4798-8346-CDB927836122}" dt="2023-11-26T07:14:08.578" v="2823" actId="1076"/>
          <ac:spMkLst>
            <pc:docMk/>
            <pc:sldMk cId="146217461" sldId="264"/>
            <ac:spMk id="21" creationId="{B2BD6259-1CB0-22E1-FC9F-D3FCA3826E8C}"/>
          </ac:spMkLst>
        </pc:spChg>
        <pc:spChg chg="add mod">
          <ac:chgData name="Shikha Shah" userId="922546c962530cbc" providerId="LiveId" clId="{76561914-8DA4-4798-8346-CDB927836122}" dt="2023-11-26T07:16:24.836" v="3039" actId="20577"/>
          <ac:spMkLst>
            <pc:docMk/>
            <pc:sldMk cId="146217461" sldId="264"/>
            <ac:spMk id="22" creationId="{79FE942E-9E7A-D2E4-E0D5-2820693A0F6E}"/>
          </ac:spMkLst>
        </pc:spChg>
        <pc:picChg chg="add mod modCrop">
          <ac:chgData name="Shikha Shah" userId="922546c962530cbc" providerId="LiveId" clId="{76561914-8DA4-4798-8346-CDB927836122}" dt="2023-11-25T22:00:37.373" v="108" actId="14100"/>
          <ac:picMkLst>
            <pc:docMk/>
            <pc:sldMk cId="146217461" sldId="264"/>
            <ac:picMk id="4" creationId="{4D06AF68-094F-2DAB-2F83-C22E8AB196D9}"/>
          </ac:picMkLst>
        </pc:picChg>
        <pc:picChg chg="add mod modCrop">
          <ac:chgData name="Shikha Shah" userId="922546c962530cbc" providerId="LiveId" clId="{76561914-8DA4-4798-8346-CDB927836122}" dt="2023-11-25T21:57:55.709" v="82" actId="1076"/>
          <ac:picMkLst>
            <pc:docMk/>
            <pc:sldMk cId="146217461" sldId="264"/>
            <ac:picMk id="5" creationId="{98E0A88D-19DE-2308-2963-C39B60178C77}"/>
          </ac:picMkLst>
        </pc:picChg>
        <pc:picChg chg="add mod modCrop">
          <ac:chgData name="Shikha Shah" userId="922546c962530cbc" providerId="LiveId" clId="{76561914-8DA4-4798-8346-CDB927836122}" dt="2023-11-26T07:13:43.036" v="2818" actId="1076"/>
          <ac:picMkLst>
            <pc:docMk/>
            <pc:sldMk cId="146217461" sldId="264"/>
            <ac:picMk id="6" creationId="{3E994CDA-B2CA-D918-14C7-B6B9CE8B0D52}"/>
          </ac:picMkLst>
        </pc:picChg>
        <pc:picChg chg="add mod modCrop">
          <ac:chgData name="Shikha Shah" userId="922546c962530cbc" providerId="LiveId" clId="{76561914-8DA4-4798-8346-CDB927836122}" dt="2023-11-25T22:00:42.337" v="109" actId="14100"/>
          <ac:picMkLst>
            <pc:docMk/>
            <pc:sldMk cId="146217461" sldId="264"/>
            <ac:picMk id="9" creationId="{614FA452-9580-AA9A-1533-D5F5C5C21CA4}"/>
          </ac:picMkLst>
        </pc:picChg>
        <pc:cxnChg chg="add mod">
          <ac:chgData name="Shikha Shah" userId="922546c962530cbc" providerId="LiveId" clId="{76561914-8DA4-4798-8346-CDB927836122}" dt="2023-11-26T07:13:23.153" v="2815" actId="1076"/>
          <ac:cxnSpMkLst>
            <pc:docMk/>
            <pc:sldMk cId="146217461" sldId="264"/>
            <ac:cxnSpMk id="12" creationId="{FD0BFCF3-1855-1294-30DC-CD5E0482EF65}"/>
          </ac:cxnSpMkLst>
        </pc:cxnChg>
        <pc:cxnChg chg="add mod">
          <ac:chgData name="Shikha Shah" userId="922546c962530cbc" providerId="LiveId" clId="{76561914-8DA4-4798-8346-CDB927836122}" dt="2023-11-26T07:13:17.376" v="2814" actId="14100"/>
          <ac:cxnSpMkLst>
            <pc:docMk/>
            <pc:sldMk cId="146217461" sldId="264"/>
            <ac:cxnSpMk id="13" creationId="{5B61308A-6681-09C4-6093-8D031AC4B26C}"/>
          </ac:cxnSpMkLst>
        </pc:cxnChg>
        <pc:cxnChg chg="add del mod">
          <ac:chgData name="Shikha Shah" userId="922546c962530cbc" providerId="LiveId" clId="{76561914-8DA4-4798-8346-CDB927836122}" dt="2023-11-26T07:13:44.135" v="2819"/>
          <ac:cxnSpMkLst>
            <pc:docMk/>
            <pc:sldMk cId="146217461" sldId="264"/>
            <ac:cxnSpMk id="18" creationId="{59A73098-C1B4-0637-C6B2-013676BD1876}"/>
          </ac:cxnSpMkLst>
        </pc:cxnChg>
        <pc:cxnChg chg="add del mod">
          <ac:chgData name="Shikha Shah" userId="922546c962530cbc" providerId="LiveId" clId="{76561914-8DA4-4798-8346-CDB927836122}" dt="2023-11-26T07:13:44.135" v="2819"/>
          <ac:cxnSpMkLst>
            <pc:docMk/>
            <pc:sldMk cId="146217461" sldId="264"/>
            <ac:cxnSpMk id="19" creationId="{F989616F-3790-1DE0-576A-81C2BF638414}"/>
          </ac:cxnSpMkLst>
        </pc:cxnChg>
        <pc:cxnChg chg="add mod">
          <ac:chgData name="Shikha Shah" userId="922546c962530cbc" providerId="LiveId" clId="{76561914-8DA4-4798-8346-CDB927836122}" dt="2023-11-26T07:14:08.578" v="2823" actId="1076"/>
          <ac:cxnSpMkLst>
            <pc:docMk/>
            <pc:sldMk cId="146217461" sldId="264"/>
            <ac:cxnSpMk id="23" creationId="{26B54ED6-7ADE-414B-0243-56AE2E07DEB9}"/>
          </ac:cxnSpMkLst>
        </pc:cxnChg>
        <pc:cxnChg chg="add mod">
          <ac:chgData name="Shikha Shah" userId="922546c962530cbc" providerId="LiveId" clId="{76561914-8DA4-4798-8346-CDB927836122}" dt="2023-11-26T07:14:08.578" v="2823" actId="1076"/>
          <ac:cxnSpMkLst>
            <pc:docMk/>
            <pc:sldMk cId="146217461" sldId="264"/>
            <ac:cxnSpMk id="24" creationId="{91BDD427-7E6C-08F8-3419-09FBC937371D}"/>
          </ac:cxnSpMkLst>
        </pc:cxnChg>
      </pc:sldChg>
      <pc:sldChg chg="addSp delSp modSp add mod">
        <pc:chgData name="Shikha Shah" userId="922546c962530cbc" providerId="LiveId" clId="{76561914-8DA4-4798-8346-CDB927836122}" dt="2023-11-26T09:05:50.383" v="4843" actId="13926"/>
        <pc:sldMkLst>
          <pc:docMk/>
          <pc:sldMk cId="1578549724" sldId="265"/>
        </pc:sldMkLst>
        <pc:spChg chg="add mod">
          <ac:chgData name="Shikha Shah" userId="922546c962530cbc" providerId="LiveId" clId="{76561914-8DA4-4798-8346-CDB927836122}" dt="2023-11-26T08:07:48.233" v="3584" actId="1076"/>
          <ac:spMkLst>
            <pc:docMk/>
            <pc:sldMk cId="1578549724" sldId="265"/>
            <ac:spMk id="2" creationId="{3F664F95-5CC8-C5F1-2756-4BD6609062E5}"/>
          </ac:spMkLst>
        </pc:spChg>
        <pc:spChg chg="add mod">
          <ac:chgData name="Shikha Shah" userId="922546c962530cbc" providerId="LiveId" clId="{76561914-8DA4-4798-8346-CDB927836122}" dt="2023-11-26T08:08:08.866" v="3589" actId="1076"/>
          <ac:spMkLst>
            <pc:docMk/>
            <pc:sldMk cId="1578549724" sldId="265"/>
            <ac:spMk id="4" creationId="{D5BC6B19-9D7F-54D0-8F06-0A1FB3031CAA}"/>
          </ac:spMkLst>
        </pc:spChg>
        <pc:spChg chg="add mod">
          <ac:chgData name="Shikha Shah" userId="922546c962530cbc" providerId="LiveId" clId="{76561914-8DA4-4798-8346-CDB927836122}" dt="2023-11-26T09:05:50.383" v="4843" actId="13926"/>
          <ac:spMkLst>
            <pc:docMk/>
            <pc:sldMk cId="1578549724" sldId="265"/>
            <ac:spMk id="5" creationId="{C5F4590F-A98D-5449-4C85-C0E4F24ACA36}"/>
          </ac:spMkLst>
        </pc:spChg>
        <pc:picChg chg="add del mod modCrop">
          <ac:chgData name="Shikha Shah" userId="922546c962530cbc" providerId="LiveId" clId="{76561914-8DA4-4798-8346-CDB927836122}" dt="2023-11-25T21:57:30.133" v="77" actId="21"/>
          <ac:picMkLst>
            <pc:docMk/>
            <pc:sldMk cId="1578549724" sldId="265"/>
            <ac:picMk id="4" creationId="{3263F026-8BFD-581F-31C4-EAF3600370BC}"/>
          </ac:picMkLst>
        </pc:picChg>
        <pc:picChg chg="add mod modCrop">
          <ac:chgData name="Shikha Shah" userId="922546c962530cbc" providerId="LiveId" clId="{76561914-8DA4-4798-8346-CDB927836122}" dt="2023-11-26T07:59:45.908" v="3086" actId="1076"/>
          <ac:picMkLst>
            <pc:docMk/>
            <pc:sldMk cId="1578549724" sldId="265"/>
            <ac:picMk id="6" creationId="{5C3C62D3-2827-FBFD-B44F-305EBF6219B7}"/>
          </ac:picMkLst>
        </pc:picChg>
      </pc:sldChg>
      <pc:sldChg chg="addSp delSp modSp add mod replId">
        <pc:chgData name="Shikha Shah" userId="922546c962530cbc" providerId="LiveId" clId="{76561914-8DA4-4798-8346-CDB927836122}" dt="2023-11-26T09:06:58.288" v="4856" actId="207"/>
        <pc:sldMkLst>
          <pc:docMk/>
          <pc:sldMk cId="3981366840" sldId="266"/>
        </pc:sldMkLst>
        <pc:spChg chg="add mod">
          <ac:chgData name="Shikha Shah" userId="922546c962530cbc" providerId="LiveId" clId="{76561914-8DA4-4798-8346-CDB927836122}" dt="2023-11-26T08:14:53.966" v="3853" actId="14100"/>
          <ac:spMkLst>
            <pc:docMk/>
            <pc:sldMk cId="3981366840" sldId="266"/>
            <ac:spMk id="2" creationId="{F5D0CB68-30ED-B7E8-B14D-6704D9CF3DB2}"/>
          </ac:spMkLst>
        </pc:spChg>
        <pc:spChg chg="add mod">
          <ac:chgData name="Shikha Shah" userId="922546c962530cbc" providerId="LiveId" clId="{76561914-8DA4-4798-8346-CDB927836122}" dt="2023-11-26T08:15:00.165" v="3854" actId="14100"/>
          <ac:spMkLst>
            <pc:docMk/>
            <pc:sldMk cId="3981366840" sldId="266"/>
            <ac:spMk id="4" creationId="{1AD9528A-1682-F134-0A31-5D08078E685A}"/>
          </ac:spMkLst>
        </pc:spChg>
        <pc:spChg chg="add mod">
          <ac:chgData name="Shikha Shah" userId="922546c962530cbc" providerId="LiveId" clId="{76561914-8DA4-4798-8346-CDB927836122}" dt="2023-11-26T09:06:58.288" v="4856" actId="207"/>
          <ac:spMkLst>
            <pc:docMk/>
            <pc:sldMk cId="3981366840" sldId="266"/>
            <ac:spMk id="5" creationId="{9F62C1C7-D846-EC3B-DAE8-56398CBC8FF4}"/>
          </ac:spMkLst>
        </pc:spChg>
        <pc:picChg chg="add del mod modCrop">
          <ac:chgData name="Shikha Shah" userId="922546c962530cbc" providerId="LiveId" clId="{76561914-8DA4-4798-8346-CDB927836122}" dt="2023-11-25T21:58:09.947" v="84" actId="21"/>
          <ac:picMkLst>
            <pc:docMk/>
            <pc:sldMk cId="3981366840" sldId="266"/>
            <ac:picMk id="4" creationId="{08596FA9-C70C-F6BC-21EA-ADFCD5120D1E}"/>
          </ac:picMkLst>
        </pc:picChg>
        <pc:picChg chg="add del mod modCrop">
          <ac:chgData name="Shikha Shah" userId="922546c962530cbc" providerId="LiveId" clId="{76561914-8DA4-4798-8346-CDB927836122}" dt="2023-11-25T22:06:01.670" v="121" actId="478"/>
          <ac:picMkLst>
            <pc:docMk/>
            <pc:sldMk cId="3981366840" sldId="266"/>
            <ac:picMk id="6" creationId="{615D640D-6AE0-5F33-0229-FD76E5E66CD4}"/>
          </ac:picMkLst>
        </pc:picChg>
        <pc:picChg chg="add mod modCrop">
          <ac:chgData name="Shikha Shah" userId="922546c962530cbc" providerId="LiveId" clId="{76561914-8DA4-4798-8346-CDB927836122}" dt="2023-11-26T08:12:08.612" v="3602" actId="14100"/>
          <ac:picMkLst>
            <pc:docMk/>
            <pc:sldMk cId="3981366840" sldId="266"/>
            <ac:picMk id="9" creationId="{D2F6B33F-6147-0696-4746-BD23E23C1BAB}"/>
          </ac:picMkLst>
        </pc:picChg>
      </pc:sldChg>
      <pc:sldChg chg="addSp modSp add del mod replId">
        <pc:chgData name="Shikha Shah" userId="922546c962530cbc" providerId="LiveId" clId="{76561914-8DA4-4798-8346-CDB927836122}" dt="2023-11-25T22:11:31.480" v="153" actId="2696"/>
        <pc:sldMkLst>
          <pc:docMk/>
          <pc:sldMk cId="263158968" sldId="267"/>
        </pc:sldMkLst>
        <pc:picChg chg="add mod modCrop">
          <ac:chgData name="Shikha Shah" userId="922546c962530cbc" providerId="LiveId" clId="{76561914-8DA4-4798-8346-CDB927836122}" dt="2023-11-25T22:08:40.176" v="132" actId="732"/>
          <ac:picMkLst>
            <pc:docMk/>
            <pc:sldMk cId="263158968" sldId="267"/>
            <ac:picMk id="4" creationId="{717E6C86-BE6D-1602-DF33-372E4AFDEF15}"/>
          </ac:picMkLst>
        </pc:picChg>
      </pc:sldChg>
      <pc:sldChg chg="addSp delSp modSp add mod replId">
        <pc:chgData name="Shikha Shah" userId="922546c962530cbc" providerId="LiveId" clId="{76561914-8DA4-4798-8346-CDB927836122}" dt="2023-11-26T08:23:53.411" v="4158" actId="20577"/>
        <pc:sldMkLst>
          <pc:docMk/>
          <pc:sldMk cId="3679418496" sldId="268"/>
        </pc:sldMkLst>
        <pc:spChg chg="add mod">
          <ac:chgData name="Shikha Shah" userId="922546c962530cbc" providerId="LiveId" clId="{76561914-8DA4-4798-8346-CDB927836122}" dt="2023-11-26T08:20:43.927" v="4101" actId="14100"/>
          <ac:spMkLst>
            <pc:docMk/>
            <pc:sldMk cId="3679418496" sldId="268"/>
            <ac:spMk id="2" creationId="{501AA1B3-81E3-14F8-CDE1-03DD1E412AAD}"/>
          </ac:spMkLst>
        </pc:spChg>
        <pc:spChg chg="add mod">
          <ac:chgData name="Shikha Shah" userId="922546c962530cbc" providerId="LiveId" clId="{76561914-8DA4-4798-8346-CDB927836122}" dt="2023-11-26T08:21:29.981" v="4123" actId="1076"/>
          <ac:spMkLst>
            <pc:docMk/>
            <pc:sldMk cId="3679418496" sldId="268"/>
            <ac:spMk id="8" creationId="{E9C52358-FC82-9D18-B1BF-B6AA921ACAED}"/>
          </ac:spMkLst>
        </pc:spChg>
        <pc:spChg chg="add mod">
          <ac:chgData name="Shikha Shah" userId="922546c962530cbc" providerId="LiveId" clId="{76561914-8DA4-4798-8346-CDB927836122}" dt="2023-11-26T08:19:45.522" v="4091" actId="1076"/>
          <ac:spMkLst>
            <pc:docMk/>
            <pc:sldMk cId="3679418496" sldId="268"/>
            <ac:spMk id="9" creationId="{12A1D59D-B899-5C50-BFCC-E67D785271D1}"/>
          </ac:spMkLst>
        </pc:spChg>
        <pc:spChg chg="add mod">
          <ac:chgData name="Shikha Shah" userId="922546c962530cbc" providerId="LiveId" clId="{76561914-8DA4-4798-8346-CDB927836122}" dt="2023-11-26T08:21:39.621" v="4125" actId="1076"/>
          <ac:spMkLst>
            <pc:docMk/>
            <pc:sldMk cId="3679418496" sldId="268"/>
            <ac:spMk id="10" creationId="{587E2709-A8BD-22E1-A043-3221E384FDCC}"/>
          </ac:spMkLst>
        </pc:spChg>
        <pc:spChg chg="add del mod">
          <ac:chgData name="Shikha Shah" userId="922546c962530cbc" providerId="LiveId" clId="{76561914-8DA4-4798-8346-CDB927836122}" dt="2023-11-26T08:22:41.234" v="4134" actId="478"/>
          <ac:spMkLst>
            <pc:docMk/>
            <pc:sldMk cId="3679418496" sldId="268"/>
            <ac:spMk id="11" creationId="{610336B3-C7BB-0DE6-CA8B-760216DF5D1E}"/>
          </ac:spMkLst>
        </pc:spChg>
        <pc:spChg chg="add del mod">
          <ac:chgData name="Shikha Shah" userId="922546c962530cbc" providerId="LiveId" clId="{76561914-8DA4-4798-8346-CDB927836122}" dt="2023-11-26T08:22:45.789" v="4135" actId="478"/>
          <ac:spMkLst>
            <pc:docMk/>
            <pc:sldMk cId="3679418496" sldId="268"/>
            <ac:spMk id="12" creationId="{DDC5039C-CFA0-7761-13DD-6EAEFC483F52}"/>
          </ac:spMkLst>
        </pc:spChg>
        <pc:spChg chg="add mod">
          <ac:chgData name="Shikha Shah" userId="922546c962530cbc" providerId="LiveId" clId="{76561914-8DA4-4798-8346-CDB927836122}" dt="2023-11-26T08:22:58.995" v="4137" actId="14100"/>
          <ac:spMkLst>
            <pc:docMk/>
            <pc:sldMk cId="3679418496" sldId="268"/>
            <ac:spMk id="13" creationId="{5BF79E8D-4CCC-0CF1-1853-BE8D7C118335}"/>
          </ac:spMkLst>
        </pc:spChg>
        <pc:spChg chg="add mod">
          <ac:chgData name="Shikha Shah" userId="922546c962530cbc" providerId="LiveId" clId="{76561914-8DA4-4798-8346-CDB927836122}" dt="2023-11-26T08:23:53.411" v="4158" actId="20577"/>
          <ac:spMkLst>
            <pc:docMk/>
            <pc:sldMk cId="3679418496" sldId="268"/>
            <ac:spMk id="14" creationId="{76EF62AA-DB35-ED2A-D655-2F660CCBB934}"/>
          </ac:spMkLst>
        </pc:spChg>
        <pc:picChg chg="mod">
          <ac:chgData name="Shikha Shah" userId="922546c962530cbc" providerId="LiveId" clId="{76561914-8DA4-4798-8346-CDB927836122}" dt="2023-11-26T08:22:19.199" v="4131" actId="1076"/>
          <ac:picMkLst>
            <pc:docMk/>
            <pc:sldMk cId="3679418496" sldId="268"/>
            <ac:picMk id="3" creationId="{8EDE747B-FA05-6860-076A-C6993FCD00FE}"/>
          </ac:picMkLst>
        </pc:picChg>
        <pc:picChg chg="add mod modCrop">
          <ac:chgData name="Shikha Shah" userId="922546c962530cbc" providerId="LiveId" clId="{76561914-8DA4-4798-8346-CDB927836122}" dt="2023-11-25T22:10:44.635" v="145" actId="14100"/>
          <ac:picMkLst>
            <pc:docMk/>
            <pc:sldMk cId="3679418496" sldId="268"/>
            <ac:picMk id="4" creationId="{DA2B6216-F2B7-4A2A-804E-364AB4F2CC71}"/>
          </ac:picMkLst>
        </pc:picChg>
        <pc:picChg chg="add mod">
          <ac:chgData name="Shikha Shah" userId="922546c962530cbc" providerId="LiveId" clId="{76561914-8DA4-4798-8346-CDB927836122}" dt="2023-11-25T22:10:40.059" v="144" actId="14100"/>
          <ac:picMkLst>
            <pc:docMk/>
            <pc:sldMk cId="3679418496" sldId="268"/>
            <ac:picMk id="5" creationId="{E6438646-F4A3-89D0-2BA3-BB04D6E0C7E3}"/>
          </ac:picMkLst>
        </pc:picChg>
        <pc:picChg chg="add mod">
          <ac:chgData name="Shikha Shah" userId="922546c962530cbc" providerId="LiveId" clId="{76561914-8DA4-4798-8346-CDB927836122}" dt="2023-11-25T22:11:16.652" v="151" actId="1076"/>
          <ac:picMkLst>
            <pc:docMk/>
            <pc:sldMk cId="3679418496" sldId="268"/>
            <ac:picMk id="6" creationId="{005E7336-4593-E999-39F5-1A2E8E55437F}"/>
          </ac:picMkLst>
        </pc:picChg>
      </pc:sldChg>
      <pc:sldChg chg="addSp modSp add mod ord">
        <pc:chgData name="Shikha Shah" userId="922546c962530cbc" providerId="LiveId" clId="{76561914-8DA4-4798-8346-CDB927836122}" dt="2023-11-26T08:25:02.968" v="4169" actId="13926"/>
        <pc:sldMkLst>
          <pc:docMk/>
          <pc:sldMk cId="4263983114" sldId="269"/>
        </pc:sldMkLst>
        <pc:spChg chg="add mod">
          <ac:chgData name="Shikha Shah" userId="922546c962530cbc" providerId="LiveId" clId="{76561914-8DA4-4798-8346-CDB927836122}" dt="2023-11-26T08:25:02.968" v="4169" actId="13926"/>
          <ac:spMkLst>
            <pc:docMk/>
            <pc:sldMk cId="4263983114" sldId="269"/>
            <ac:spMk id="2" creationId="{4C74EC93-F3CB-939B-1D92-9BE8637C6DCE}"/>
          </ac:spMkLst>
        </pc:spChg>
        <pc:picChg chg="add mod modCrop">
          <ac:chgData name="Shikha Shah" userId="922546c962530cbc" providerId="LiveId" clId="{76561914-8DA4-4798-8346-CDB927836122}" dt="2023-11-26T08:24:37.559" v="4161" actId="1076"/>
          <ac:picMkLst>
            <pc:docMk/>
            <pc:sldMk cId="4263983114" sldId="269"/>
            <ac:picMk id="4" creationId="{7BEA4CAE-AB40-684E-B12A-BD207198CD7C}"/>
          </ac:picMkLst>
        </pc:picChg>
      </pc:sldChg>
      <pc:sldChg chg="addSp modSp add mod replId">
        <pc:chgData name="Shikha Shah" userId="922546c962530cbc" providerId="LiveId" clId="{76561914-8DA4-4798-8346-CDB927836122}" dt="2023-11-26T08:27:24.574" v="4188" actId="1076"/>
        <pc:sldMkLst>
          <pc:docMk/>
          <pc:sldMk cId="1772209553" sldId="270"/>
        </pc:sldMkLst>
        <pc:spChg chg="add mod">
          <ac:chgData name="Shikha Shah" userId="922546c962530cbc" providerId="LiveId" clId="{76561914-8DA4-4798-8346-CDB927836122}" dt="2023-11-26T08:26:04.136" v="4182" actId="1076"/>
          <ac:spMkLst>
            <pc:docMk/>
            <pc:sldMk cId="1772209553" sldId="270"/>
            <ac:spMk id="2" creationId="{69BE0B9B-D735-C0E3-D786-C8140191E299}"/>
          </ac:spMkLst>
        </pc:spChg>
        <pc:picChg chg="add mod modCrop">
          <ac:chgData name="Shikha Shah" userId="922546c962530cbc" providerId="LiveId" clId="{76561914-8DA4-4798-8346-CDB927836122}" dt="2023-11-26T08:26:15.779" v="4184" actId="732"/>
          <ac:picMkLst>
            <pc:docMk/>
            <pc:sldMk cId="1772209553" sldId="270"/>
            <ac:picMk id="4" creationId="{61781617-00F8-15FD-4B38-24C0B972C93D}"/>
          </ac:picMkLst>
        </pc:picChg>
        <pc:picChg chg="add mod">
          <ac:chgData name="Shikha Shah" userId="922546c962530cbc" providerId="LiveId" clId="{76561914-8DA4-4798-8346-CDB927836122}" dt="2023-11-26T08:27:24.574" v="4188" actId="1076"/>
          <ac:picMkLst>
            <pc:docMk/>
            <pc:sldMk cId="1772209553" sldId="270"/>
            <ac:picMk id="5" creationId="{131A42B5-071F-E018-B41A-88724E7B6DA3}"/>
          </ac:picMkLst>
        </pc:picChg>
      </pc:sldChg>
      <pc:sldChg chg="addSp modSp add del mod replId">
        <pc:chgData name="Shikha Shah" userId="922546c962530cbc" providerId="LiveId" clId="{76561914-8DA4-4798-8346-CDB927836122}" dt="2023-11-26T08:27:46.339" v="4189" actId="2696"/>
        <pc:sldMkLst>
          <pc:docMk/>
          <pc:sldMk cId="1656351949" sldId="271"/>
        </pc:sldMkLst>
        <pc:picChg chg="add mod modCrop">
          <ac:chgData name="Shikha Shah" userId="922546c962530cbc" providerId="LiveId" clId="{76561914-8DA4-4798-8346-CDB927836122}" dt="2023-11-26T08:26:27.867" v="4185" actId="732"/>
          <ac:picMkLst>
            <pc:docMk/>
            <pc:sldMk cId="1656351949" sldId="271"/>
            <ac:picMk id="4" creationId="{6909465D-4E7F-9203-7F2D-7D5C0C1654C1}"/>
          </ac:picMkLst>
        </pc:picChg>
      </pc:sldChg>
      <pc:sldChg chg="addSp modSp add mod replId">
        <pc:chgData name="Shikha Shah" userId="922546c962530cbc" providerId="LiveId" clId="{76561914-8DA4-4798-8346-CDB927836122}" dt="2023-11-26T08:28:40.253" v="4200" actId="1076"/>
        <pc:sldMkLst>
          <pc:docMk/>
          <pc:sldMk cId="1460338471" sldId="272"/>
        </pc:sldMkLst>
        <pc:spChg chg="add mod">
          <ac:chgData name="Shikha Shah" userId="922546c962530cbc" providerId="LiveId" clId="{76561914-8DA4-4798-8346-CDB927836122}" dt="2023-11-26T08:28:35.942" v="4199" actId="13926"/>
          <ac:spMkLst>
            <pc:docMk/>
            <pc:sldMk cId="1460338471" sldId="272"/>
            <ac:spMk id="2" creationId="{195BAC13-5E15-0224-0FBB-6C0B545DB60E}"/>
          </ac:spMkLst>
        </pc:spChg>
        <pc:picChg chg="add mod modCrop">
          <ac:chgData name="Shikha Shah" userId="922546c962530cbc" providerId="LiveId" clId="{76561914-8DA4-4798-8346-CDB927836122}" dt="2023-11-26T08:28:40.253" v="4200" actId="1076"/>
          <ac:picMkLst>
            <pc:docMk/>
            <pc:sldMk cId="1460338471" sldId="272"/>
            <ac:picMk id="4" creationId="{9D5BEDAB-3E1D-7C6D-64FE-C6AA59B7C642}"/>
          </ac:picMkLst>
        </pc:picChg>
      </pc:sldChg>
      <pc:sldChg chg="addSp modSp add mod replId">
        <pc:chgData name="Shikha Shah" userId="922546c962530cbc" providerId="LiveId" clId="{76561914-8DA4-4798-8346-CDB927836122}" dt="2023-11-26T08:29:58.288" v="4208" actId="1076"/>
        <pc:sldMkLst>
          <pc:docMk/>
          <pc:sldMk cId="3108853951" sldId="273"/>
        </pc:sldMkLst>
        <pc:spChg chg="add mod">
          <ac:chgData name="Shikha Shah" userId="922546c962530cbc" providerId="LiveId" clId="{76561914-8DA4-4798-8346-CDB927836122}" dt="2023-11-26T08:29:58.288" v="4208" actId="1076"/>
          <ac:spMkLst>
            <pc:docMk/>
            <pc:sldMk cId="3108853951" sldId="273"/>
            <ac:spMk id="2" creationId="{34DAF3EA-F479-5BB3-540B-2408A4023972}"/>
          </ac:spMkLst>
        </pc:spChg>
        <pc:picChg chg="add mod modCrop">
          <ac:chgData name="Shikha Shah" userId="922546c962530cbc" providerId="LiveId" clId="{76561914-8DA4-4798-8346-CDB927836122}" dt="2023-11-26T08:29:53.891" v="4207" actId="1076"/>
          <ac:picMkLst>
            <pc:docMk/>
            <pc:sldMk cId="3108853951" sldId="273"/>
            <ac:picMk id="4" creationId="{09CC47ED-B2E7-4D41-3786-1FEFFA19E095}"/>
          </ac:picMkLst>
        </pc:picChg>
      </pc:sldChg>
      <pc:sldChg chg="addSp modSp add mod replId">
        <pc:chgData name="Shikha Shah" userId="922546c962530cbc" providerId="LiveId" clId="{76561914-8DA4-4798-8346-CDB927836122}" dt="2023-11-26T08:35:06.350" v="4244" actId="13926"/>
        <pc:sldMkLst>
          <pc:docMk/>
          <pc:sldMk cId="2173637713" sldId="274"/>
        </pc:sldMkLst>
        <pc:spChg chg="add mod">
          <ac:chgData name="Shikha Shah" userId="922546c962530cbc" providerId="LiveId" clId="{76561914-8DA4-4798-8346-CDB927836122}" dt="2023-11-26T08:35:06.350" v="4244" actId="13926"/>
          <ac:spMkLst>
            <pc:docMk/>
            <pc:sldMk cId="2173637713" sldId="274"/>
            <ac:spMk id="2" creationId="{E0418E72-D311-B7C7-A4F3-AE8E8F61380B}"/>
          </ac:spMkLst>
        </pc:spChg>
        <pc:picChg chg="add mod modCrop">
          <ac:chgData name="Shikha Shah" userId="922546c962530cbc" providerId="LiveId" clId="{76561914-8DA4-4798-8346-CDB927836122}" dt="2023-11-26T08:35:02.771" v="4243" actId="1076"/>
          <ac:picMkLst>
            <pc:docMk/>
            <pc:sldMk cId="2173637713" sldId="274"/>
            <ac:picMk id="4" creationId="{F94A647A-B5AF-6E7B-649F-5B6E2BEAEF5B}"/>
          </ac:picMkLst>
        </pc:picChg>
      </pc:sldChg>
      <pc:sldChg chg="addSp modSp add mod replId">
        <pc:chgData name="Shikha Shah" userId="922546c962530cbc" providerId="LiveId" clId="{76561914-8DA4-4798-8346-CDB927836122}" dt="2023-11-26T08:36:11.045" v="4258" actId="20577"/>
        <pc:sldMkLst>
          <pc:docMk/>
          <pc:sldMk cId="3657250508" sldId="275"/>
        </pc:sldMkLst>
        <pc:spChg chg="add mod">
          <ac:chgData name="Shikha Shah" userId="922546c962530cbc" providerId="LiveId" clId="{76561914-8DA4-4798-8346-CDB927836122}" dt="2023-11-26T08:36:11.045" v="4258" actId="20577"/>
          <ac:spMkLst>
            <pc:docMk/>
            <pc:sldMk cId="3657250508" sldId="275"/>
            <ac:spMk id="2" creationId="{1767260B-4A40-46F4-58A2-DFE7F922F242}"/>
          </ac:spMkLst>
        </pc:spChg>
        <pc:picChg chg="add mod modCrop">
          <ac:chgData name="Shikha Shah" userId="922546c962530cbc" providerId="LiveId" clId="{76561914-8DA4-4798-8346-CDB927836122}" dt="2023-11-26T08:35:26.143" v="4245" actId="1076"/>
          <ac:picMkLst>
            <pc:docMk/>
            <pc:sldMk cId="3657250508" sldId="275"/>
            <ac:picMk id="4" creationId="{07E4A25B-488D-BC5C-680F-A62567369800}"/>
          </ac:picMkLst>
        </pc:picChg>
      </pc:sldChg>
      <pc:sldChg chg="addSp modSp add mod replId">
        <pc:chgData name="Shikha Shah" userId="922546c962530cbc" providerId="LiveId" clId="{76561914-8DA4-4798-8346-CDB927836122}" dt="2023-11-26T08:37:38.127" v="4274" actId="122"/>
        <pc:sldMkLst>
          <pc:docMk/>
          <pc:sldMk cId="686363501" sldId="276"/>
        </pc:sldMkLst>
        <pc:spChg chg="add mod">
          <ac:chgData name="Shikha Shah" userId="922546c962530cbc" providerId="LiveId" clId="{76561914-8DA4-4798-8346-CDB927836122}" dt="2023-11-26T08:37:38.127" v="4274" actId="122"/>
          <ac:spMkLst>
            <pc:docMk/>
            <pc:sldMk cId="686363501" sldId="276"/>
            <ac:spMk id="2" creationId="{14D28450-248B-F4FF-7CA2-9260918BB568}"/>
          </ac:spMkLst>
        </pc:spChg>
        <pc:picChg chg="add mod modCrop">
          <ac:chgData name="Shikha Shah" userId="922546c962530cbc" providerId="LiveId" clId="{76561914-8DA4-4798-8346-CDB927836122}" dt="2023-11-26T08:37:17.083" v="4273" actId="1076"/>
          <ac:picMkLst>
            <pc:docMk/>
            <pc:sldMk cId="686363501" sldId="276"/>
            <ac:picMk id="4" creationId="{1D225DBA-475B-D7D8-C691-30BA6C5FD21D}"/>
          </ac:picMkLst>
        </pc:picChg>
        <pc:picChg chg="add mod modCrop">
          <ac:chgData name="Shikha Shah" userId="922546c962530cbc" providerId="LiveId" clId="{76561914-8DA4-4798-8346-CDB927836122}" dt="2023-11-26T08:36:37.084" v="4261" actId="1076"/>
          <ac:picMkLst>
            <pc:docMk/>
            <pc:sldMk cId="686363501" sldId="276"/>
            <ac:picMk id="6" creationId="{51186EDD-8102-7B62-57C6-E2A1BCA25C09}"/>
          </ac:picMkLst>
        </pc:picChg>
      </pc:sldChg>
      <pc:sldChg chg="addSp modSp add mod">
        <pc:chgData name="Shikha Shah" userId="922546c962530cbc" providerId="LiveId" clId="{76561914-8DA4-4798-8346-CDB927836122}" dt="2023-11-26T08:50:28.789" v="4310" actId="1076"/>
        <pc:sldMkLst>
          <pc:docMk/>
          <pc:sldMk cId="3339907412" sldId="277"/>
        </pc:sldMkLst>
        <pc:spChg chg="add mod">
          <ac:chgData name="Shikha Shah" userId="922546c962530cbc" providerId="LiveId" clId="{76561914-8DA4-4798-8346-CDB927836122}" dt="2023-11-26T08:49:56.120" v="4307" actId="13926"/>
          <ac:spMkLst>
            <pc:docMk/>
            <pc:sldMk cId="3339907412" sldId="277"/>
            <ac:spMk id="2" creationId="{1F69F49E-4973-7102-0D6D-A13A14976BC3}"/>
          </ac:spMkLst>
        </pc:spChg>
        <pc:picChg chg="add mod modCrop">
          <ac:chgData name="Shikha Shah" userId="922546c962530cbc" providerId="LiveId" clId="{76561914-8DA4-4798-8346-CDB927836122}" dt="2023-11-26T08:50:24.918" v="4309" actId="1076"/>
          <ac:picMkLst>
            <pc:docMk/>
            <pc:sldMk cId="3339907412" sldId="277"/>
            <ac:picMk id="4" creationId="{E55EFA33-6CE5-D5A9-9340-E9CA03384A3B}"/>
          </ac:picMkLst>
        </pc:picChg>
        <pc:picChg chg="add mod modCrop">
          <ac:chgData name="Shikha Shah" userId="922546c962530cbc" providerId="LiveId" clId="{76561914-8DA4-4798-8346-CDB927836122}" dt="2023-11-26T08:50:28.789" v="4310" actId="1076"/>
          <ac:picMkLst>
            <pc:docMk/>
            <pc:sldMk cId="3339907412" sldId="277"/>
            <ac:picMk id="6" creationId="{23511595-5A50-C9A2-0972-2FF34B6FDA6D}"/>
          </ac:picMkLst>
        </pc:picChg>
      </pc:sldChg>
      <pc:sldChg chg="addSp delSp modSp add mod replId">
        <pc:chgData name="Shikha Shah" userId="922546c962530cbc" providerId="LiveId" clId="{76561914-8DA4-4798-8346-CDB927836122}" dt="2023-11-26T08:53:27.806" v="4347" actId="13926"/>
        <pc:sldMkLst>
          <pc:docMk/>
          <pc:sldMk cId="3814027740" sldId="278"/>
        </pc:sldMkLst>
        <pc:spChg chg="add mod">
          <ac:chgData name="Shikha Shah" userId="922546c962530cbc" providerId="LiveId" clId="{76561914-8DA4-4798-8346-CDB927836122}" dt="2023-11-26T08:53:27.806" v="4347" actId="13926"/>
          <ac:spMkLst>
            <pc:docMk/>
            <pc:sldMk cId="3814027740" sldId="278"/>
            <ac:spMk id="2" creationId="{2A36D782-955E-B578-BE2D-806A4A2F8884}"/>
          </ac:spMkLst>
        </pc:spChg>
        <pc:picChg chg="add mod modCrop">
          <ac:chgData name="Shikha Shah" userId="922546c962530cbc" providerId="LiveId" clId="{76561914-8DA4-4798-8346-CDB927836122}" dt="2023-11-26T08:52:50.446" v="4334" actId="1076"/>
          <ac:picMkLst>
            <pc:docMk/>
            <pc:sldMk cId="3814027740" sldId="278"/>
            <ac:picMk id="4" creationId="{705ED511-66D6-FFF1-F1AF-683E64E1EF65}"/>
          </ac:picMkLst>
        </pc:picChg>
        <pc:picChg chg="add mod modCrop">
          <ac:chgData name="Shikha Shah" userId="922546c962530cbc" providerId="LiveId" clId="{76561914-8DA4-4798-8346-CDB927836122}" dt="2023-11-26T08:52:47.520" v="4333" actId="1076"/>
          <ac:picMkLst>
            <pc:docMk/>
            <pc:sldMk cId="3814027740" sldId="278"/>
            <ac:picMk id="6" creationId="{F570F58B-B8BE-197A-E8A0-14D1398FE664}"/>
          </ac:picMkLst>
        </pc:picChg>
        <pc:picChg chg="add del mod">
          <ac:chgData name="Shikha Shah" userId="922546c962530cbc" providerId="LiveId" clId="{76561914-8DA4-4798-8346-CDB927836122}" dt="2023-11-25T22:31:46.837" v="247"/>
          <ac:picMkLst>
            <pc:docMk/>
            <pc:sldMk cId="3814027740" sldId="278"/>
            <ac:picMk id="8" creationId="{12D668BD-DE36-95AC-B71D-99139BF6051E}"/>
          </ac:picMkLst>
        </pc:picChg>
        <pc:picChg chg="add mod modCrop">
          <ac:chgData name="Shikha Shah" userId="922546c962530cbc" providerId="LiveId" clId="{76561914-8DA4-4798-8346-CDB927836122}" dt="2023-11-26T08:52:44.649" v="4332" actId="1076"/>
          <ac:picMkLst>
            <pc:docMk/>
            <pc:sldMk cId="3814027740" sldId="278"/>
            <ac:picMk id="10" creationId="{535616A5-F09D-0A03-B3B9-7E4505004F1D}"/>
          </ac:picMkLst>
        </pc:picChg>
      </pc:sldChg>
      <pc:sldChg chg="addSp delSp modSp add mod ord replId">
        <pc:chgData name="Shikha Shah" userId="922546c962530cbc" providerId="LiveId" clId="{76561914-8DA4-4798-8346-CDB927836122}" dt="2023-11-26T08:51:58.490" v="4328" actId="1076"/>
        <pc:sldMkLst>
          <pc:docMk/>
          <pc:sldMk cId="2092149968" sldId="279"/>
        </pc:sldMkLst>
        <pc:spChg chg="add mod">
          <ac:chgData name="Shikha Shah" userId="922546c962530cbc" providerId="LiveId" clId="{76561914-8DA4-4798-8346-CDB927836122}" dt="2023-11-26T08:51:56.912" v="4327" actId="1076"/>
          <ac:spMkLst>
            <pc:docMk/>
            <pc:sldMk cId="2092149968" sldId="279"/>
            <ac:spMk id="2" creationId="{61E0B8AD-7BBD-B0C9-DA5D-FBB9B295483B}"/>
          </ac:spMkLst>
        </pc:spChg>
        <pc:picChg chg="add del mod modCrop">
          <ac:chgData name="Shikha Shah" userId="922546c962530cbc" providerId="LiveId" clId="{76561914-8DA4-4798-8346-CDB927836122}" dt="2023-11-26T08:50:54.610" v="4311" actId="478"/>
          <ac:picMkLst>
            <pc:docMk/>
            <pc:sldMk cId="2092149968" sldId="279"/>
            <ac:picMk id="4" creationId="{71EF226C-BC42-AB32-82DC-C7A1D15C5DC3}"/>
          </ac:picMkLst>
        </pc:picChg>
        <pc:picChg chg="add mod modCrop">
          <ac:chgData name="Shikha Shah" userId="922546c962530cbc" providerId="LiveId" clId="{76561914-8DA4-4798-8346-CDB927836122}" dt="2023-11-26T08:51:58.490" v="4328" actId="1076"/>
          <ac:picMkLst>
            <pc:docMk/>
            <pc:sldMk cId="2092149968" sldId="279"/>
            <ac:picMk id="6" creationId="{4527DB13-A9A2-A88F-F191-5B3D49AEF722}"/>
          </ac:picMkLst>
        </pc:picChg>
      </pc:sldChg>
      <pc:sldChg chg="addSp delSp modSp add mod replId">
        <pc:chgData name="Shikha Shah" userId="922546c962530cbc" providerId="LiveId" clId="{76561914-8DA4-4798-8346-CDB927836122}" dt="2023-11-26T08:57:06.971" v="4372" actId="13926"/>
        <pc:sldMkLst>
          <pc:docMk/>
          <pc:sldMk cId="977954026" sldId="280"/>
        </pc:sldMkLst>
        <pc:spChg chg="add mod">
          <ac:chgData name="Shikha Shah" userId="922546c962530cbc" providerId="LiveId" clId="{76561914-8DA4-4798-8346-CDB927836122}" dt="2023-11-26T08:57:06.971" v="4372" actId="13926"/>
          <ac:spMkLst>
            <pc:docMk/>
            <pc:sldMk cId="977954026" sldId="280"/>
            <ac:spMk id="2" creationId="{276AF921-7A08-C334-B324-7FEEF0DD9DEA}"/>
          </ac:spMkLst>
        </pc:spChg>
        <pc:picChg chg="add mod modCrop">
          <ac:chgData name="Shikha Shah" userId="922546c962530cbc" providerId="LiveId" clId="{76561914-8DA4-4798-8346-CDB927836122}" dt="2023-11-26T08:56:30.010" v="4365" actId="1076"/>
          <ac:picMkLst>
            <pc:docMk/>
            <pc:sldMk cId="977954026" sldId="280"/>
            <ac:picMk id="4" creationId="{B821AFBE-5A4D-CC77-8F24-43D86E205CBA}"/>
          </ac:picMkLst>
        </pc:picChg>
        <pc:picChg chg="add del mod modCrop">
          <ac:chgData name="Shikha Shah" userId="922546c962530cbc" providerId="LiveId" clId="{76561914-8DA4-4798-8346-CDB927836122}" dt="2023-11-26T08:56:20.416" v="4362" actId="478"/>
          <ac:picMkLst>
            <pc:docMk/>
            <pc:sldMk cId="977954026" sldId="280"/>
            <ac:picMk id="6" creationId="{13FDB652-FAA2-E5DC-A4E5-C50D7241856E}"/>
          </ac:picMkLst>
        </pc:picChg>
        <pc:picChg chg="add del mod modCrop">
          <ac:chgData name="Shikha Shah" userId="922546c962530cbc" providerId="LiveId" clId="{76561914-8DA4-4798-8346-CDB927836122}" dt="2023-11-26T08:56:22.456" v="4363" actId="478"/>
          <ac:picMkLst>
            <pc:docMk/>
            <pc:sldMk cId="977954026" sldId="280"/>
            <ac:picMk id="9" creationId="{F2F4327F-446B-4CA0-7ED0-6D17E945166C}"/>
          </ac:picMkLst>
        </pc:picChg>
      </pc:sldChg>
      <pc:sldChg chg="addSp modSp add mod ord replId">
        <pc:chgData name="Shikha Shah" userId="922546c962530cbc" providerId="LiveId" clId="{76561914-8DA4-4798-8346-CDB927836122}" dt="2023-11-26T09:11:45.486" v="4903" actId="207"/>
        <pc:sldMkLst>
          <pc:docMk/>
          <pc:sldMk cId="2943531465" sldId="281"/>
        </pc:sldMkLst>
        <pc:spChg chg="add mod">
          <ac:chgData name="Shikha Shah" userId="922546c962530cbc" providerId="LiveId" clId="{76561914-8DA4-4798-8346-CDB927836122}" dt="2023-11-26T09:11:45.486" v="4903" actId="207"/>
          <ac:spMkLst>
            <pc:docMk/>
            <pc:sldMk cId="2943531465" sldId="281"/>
            <ac:spMk id="4" creationId="{D1E8F873-2D9D-E105-3CF0-44F0A326BC94}"/>
          </ac:spMkLst>
        </pc:spChg>
      </pc:sldChg>
      <pc:sldChg chg="addSp modSp add mod ord replId">
        <pc:chgData name="Shikha Shah" userId="922546c962530cbc" providerId="LiveId" clId="{76561914-8DA4-4798-8346-CDB927836122}" dt="2023-11-26T09:11:58.048" v="4904" actId="207"/>
        <pc:sldMkLst>
          <pc:docMk/>
          <pc:sldMk cId="4212916486" sldId="282"/>
        </pc:sldMkLst>
        <pc:spChg chg="add mod">
          <ac:chgData name="Shikha Shah" userId="922546c962530cbc" providerId="LiveId" clId="{76561914-8DA4-4798-8346-CDB927836122}" dt="2023-11-26T09:11:58.048" v="4904" actId="207"/>
          <ac:spMkLst>
            <pc:docMk/>
            <pc:sldMk cId="4212916486" sldId="282"/>
            <ac:spMk id="4" creationId="{2EA65359-A606-8711-2786-EAAD88B5DF20}"/>
          </ac:spMkLst>
        </pc:spChg>
      </pc:sldChg>
      <pc:sldChg chg="addSp modSp add mod replId">
        <pc:chgData name="Shikha Shah" userId="922546c962530cbc" providerId="LiveId" clId="{76561914-8DA4-4798-8346-CDB927836122}" dt="2023-11-26T09:02:13.194" v="4821" actId="20577"/>
        <pc:sldMkLst>
          <pc:docMk/>
          <pc:sldMk cId="2261271294" sldId="283"/>
        </pc:sldMkLst>
        <pc:spChg chg="add mod">
          <ac:chgData name="Shikha Shah" userId="922546c962530cbc" providerId="LiveId" clId="{76561914-8DA4-4798-8346-CDB927836122}" dt="2023-11-26T09:02:13.194" v="4821" actId="20577"/>
          <ac:spMkLst>
            <pc:docMk/>
            <pc:sldMk cId="2261271294" sldId="283"/>
            <ac:spMk id="2" creationId="{B5F4603C-972D-7AB3-45F4-5A89EFAF3793}"/>
          </ac:spMkLst>
        </pc:spChg>
      </pc:sldChg>
      <pc:sldChg chg="add del replId">
        <pc:chgData name="Shikha Shah" userId="922546c962530cbc" providerId="LiveId" clId="{76561914-8DA4-4798-8346-CDB927836122}" dt="2023-11-26T09:02:25.357" v="4822" actId="2696"/>
        <pc:sldMkLst>
          <pc:docMk/>
          <pc:sldMk cId="3760151173" sldId="284"/>
        </pc:sldMkLst>
      </pc:sldChg>
      <pc:sldChg chg="add del">
        <pc:chgData name="Shikha Shah" userId="922546c962530cbc" providerId="LiveId" clId="{76561914-8DA4-4798-8346-CDB927836122}" dt="2023-11-25T22:11:26.589" v="152" actId="2696"/>
        <pc:sldMkLst>
          <pc:docMk/>
          <pc:sldMk cId="2659221592" sldId="285"/>
        </pc:sldMkLst>
      </pc:sldChg>
      <pc:sldChg chg="addSp delSp modSp add mod">
        <pc:chgData name="Shikha Shah" userId="922546c962530cbc" providerId="LiveId" clId="{76561914-8DA4-4798-8346-CDB927836122}" dt="2023-11-26T09:03:28.177" v="4825" actId="2711"/>
        <pc:sldMkLst>
          <pc:docMk/>
          <pc:sldMk cId="2797743269" sldId="285"/>
        </pc:sldMkLst>
        <pc:spChg chg="del mod">
          <ac:chgData name="Shikha Shah" userId="922546c962530cbc" providerId="LiveId" clId="{76561914-8DA4-4798-8346-CDB927836122}" dt="2023-11-25T23:02:38.423" v="884" actId="478"/>
          <ac:spMkLst>
            <pc:docMk/>
            <pc:sldMk cId="2797743269" sldId="285"/>
            <ac:spMk id="4" creationId="{D1E8F873-2D9D-E105-3CF0-44F0A326BC94}"/>
          </ac:spMkLst>
        </pc:spChg>
        <pc:spChg chg="add mod">
          <ac:chgData name="Shikha Shah" userId="922546c962530cbc" providerId="LiveId" clId="{76561914-8DA4-4798-8346-CDB927836122}" dt="2023-11-25T22:59:48.976" v="864" actId="1076"/>
          <ac:spMkLst>
            <pc:docMk/>
            <pc:sldMk cId="2797743269" sldId="285"/>
            <ac:spMk id="5" creationId="{BC33EF98-37AE-6BD7-20C0-F28F071D3518}"/>
          </ac:spMkLst>
        </pc:spChg>
        <pc:spChg chg="add mod">
          <ac:chgData name="Shikha Shah" userId="922546c962530cbc" providerId="LiveId" clId="{76561914-8DA4-4798-8346-CDB927836122}" dt="2023-11-25T23:00:47.780" v="871" actId="1076"/>
          <ac:spMkLst>
            <pc:docMk/>
            <pc:sldMk cId="2797743269" sldId="285"/>
            <ac:spMk id="6" creationId="{599B1969-626F-8159-E173-72B24A0EEBA5}"/>
          </ac:spMkLst>
        </pc:spChg>
        <pc:spChg chg="add mod">
          <ac:chgData name="Shikha Shah" userId="922546c962530cbc" providerId="LiveId" clId="{76561914-8DA4-4798-8346-CDB927836122}" dt="2023-11-26T09:03:28.177" v="4825" actId="2711"/>
          <ac:spMkLst>
            <pc:docMk/>
            <pc:sldMk cId="2797743269" sldId="285"/>
            <ac:spMk id="8" creationId="{BCBC5370-ABAC-517B-9B44-3C0BAF50B0C6}"/>
          </ac:spMkLst>
        </pc:spChg>
        <pc:picChg chg="add mod">
          <ac:chgData name="Shikha Shah" userId="922546c962530cbc" providerId="LiveId" clId="{76561914-8DA4-4798-8346-CDB927836122}" dt="2023-11-25T22:59:38.275" v="862" actId="1076"/>
          <ac:picMkLst>
            <pc:docMk/>
            <pc:sldMk cId="2797743269" sldId="285"/>
            <ac:picMk id="2" creationId="{8B57315C-A62D-F961-C0F6-EE715F19384B}"/>
          </ac:picMkLst>
        </pc:picChg>
        <pc:picChg chg="mod">
          <ac:chgData name="Shikha Shah" userId="922546c962530cbc" providerId="LiveId" clId="{76561914-8DA4-4798-8346-CDB927836122}" dt="2023-11-25T22:59:18.545" v="856" actId="1076"/>
          <ac:picMkLst>
            <pc:docMk/>
            <pc:sldMk cId="2797743269" sldId="285"/>
            <ac:picMk id="3" creationId="{8EDE747B-FA05-6860-076A-C6993FCD00FE}"/>
          </ac:picMkLst>
        </pc:picChg>
      </pc:sldChg>
      <pc:sldChg chg="modSp add mod ord">
        <pc:chgData name="Shikha Shah" userId="922546c962530cbc" providerId="LiveId" clId="{76561914-8DA4-4798-8346-CDB927836122}" dt="2023-11-26T07:58:20.911" v="3075" actId="6549"/>
        <pc:sldMkLst>
          <pc:docMk/>
          <pc:sldMk cId="2639885158" sldId="286"/>
        </pc:sldMkLst>
        <pc:spChg chg="mod">
          <ac:chgData name="Shikha Shah" userId="922546c962530cbc" providerId="LiveId" clId="{76561914-8DA4-4798-8346-CDB927836122}" dt="2023-11-26T07:58:20.911" v="3075" actId="6549"/>
          <ac:spMkLst>
            <pc:docMk/>
            <pc:sldMk cId="2639885158" sldId="286"/>
            <ac:spMk id="4" creationId="{D1E8F873-2D9D-E105-3CF0-44F0A326BC94}"/>
          </ac:spMkLst>
        </pc:spChg>
        <pc:picChg chg="mod">
          <ac:chgData name="Shikha Shah" userId="922546c962530cbc" providerId="LiveId" clId="{76561914-8DA4-4798-8346-CDB927836122}" dt="2023-11-26T07:57:23.048" v="3068" actId="1076"/>
          <ac:picMkLst>
            <pc:docMk/>
            <pc:sldMk cId="2639885158" sldId="286"/>
            <ac:picMk id="3" creationId="{8EDE747B-FA05-6860-076A-C6993FCD00FE}"/>
          </ac:picMkLst>
        </pc:picChg>
      </pc:sldChg>
      <pc:sldChg chg="modSp add mod ord">
        <pc:chgData name="Shikha Shah" userId="922546c962530cbc" providerId="LiveId" clId="{76561914-8DA4-4798-8346-CDB927836122}" dt="2023-11-26T08:34:24.410" v="4236" actId="20577"/>
        <pc:sldMkLst>
          <pc:docMk/>
          <pc:sldMk cId="2631883349" sldId="287"/>
        </pc:sldMkLst>
        <pc:spChg chg="mod">
          <ac:chgData name="Shikha Shah" userId="922546c962530cbc" providerId="LiveId" clId="{76561914-8DA4-4798-8346-CDB927836122}" dt="2023-11-26T08:34:24.410" v="4236" actId="20577"/>
          <ac:spMkLst>
            <pc:docMk/>
            <pc:sldMk cId="2631883349" sldId="287"/>
            <ac:spMk id="4" creationId="{D1E8F873-2D9D-E105-3CF0-44F0A326BC94}"/>
          </ac:spMkLst>
        </pc:spChg>
        <pc:picChg chg="mod">
          <ac:chgData name="Shikha Shah" userId="922546c962530cbc" providerId="LiveId" clId="{76561914-8DA4-4798-8346-CDB927836122}" dt="2023-11-26T08:32:39.288" v="4219" actId="108"/>
          <ac:picMkLst>
            <pc:docMk/>
            <pc:sldMk cId="2631883349" sldId="287"/>
            <ac:picMk id="3" creationId="{8EDE747B-FA05-6860-076A-C6993FCD00FE}"/>
          </ac:picMkLst>
        </pc:picChg>
      </pc:sldChg>
      <pc:sldChg chg="addSp delSp modSp add del mod">
        <pc:chgData name="Shikha Shah" userId="922546c962530cbc" providerId="LiveId" clId="{76561914-8DA4-4798-8346-CDB927836122}" dt="2023-11-25T23:03:26.539" v="891" actId="2696"/>
        <pc:sldMkLst>
          <pc:docMk/>
          <pc:sldMk cId="459875289" sldId="288"/>
        </pc:sldMkLst>
        <pc:spChg chg="mod">
          <ac:chgData name="Shikha Shah" userId="922546c962530cbc" providerId="LiveId" clId="{76561914-8DA4-4798-8346-CDB927836122}" dt="2023-11-25T23:01:33.356" v="880" actId="14100"/>
          <ac:spMkLst>
            <pc:docMk/>
            <pc:sldMk cId="459875289" sldId="288"/>
            <ac:spMk id="4" creationId="{D1E8F873-2D9D-E105-3CF0-44F0A326BC94}"/>
          </ac:spMkLst>
        </pc:spChg>
        <pc:spChg chg="ord">
          <ac:chgData name="Shikha Shah" userId="922546c962530cbc" providerId="LiveId" clId="{76561914-8DA4-4798-8346-CDB927836122}" dt="2023-11-25T23:01:44.977" v="881" actId="166"/>
          <ac:spMkLst>
            <pc:docMk/>
            <pc:sldMk cId="459875289" sldId="288"/>
            <ac:spMk id="6" creationId="{599B1969-626F-8159-E173-72B24A0EEBA5}"/>
          </ac:spMkLst>
        </pc:spChg>
        <pc:picChg chg="del">
          <ac:chgData name="Shikha Shah" userId="922546c962530cbc" providerId="LiveId" clId="{76561914-8DA4-4798-8346-CDB927836122}" dt="2023-11-25T23:01:15.703" v="877" actId="478"/>
          <ac:picMkLst>
            <pc:docMk/>
            <pc:sldMk cId="459875289" sldId="288"/>
            <ac:picMk id="2" creationId="{8B57315C-A62D-F961-C0F6-EE715F19384B}"/>
          </ac:picMkLst>
        </pc:picChg>
        <pc:picChg chg="ord">
          <ac:chgData name="Shikha Shah" userId="922546c962530cbc" providerId="LiveId" clId="{76561914-8DA4-4798-8346-CDB927836122}" dt="2023-11-25T23:01:59.312" v="883" actId="167"/>
          <ac:picMkLst>
            <pc:docMk/>
            <pc:sldMk cId="459875289" sldId="288"/>
            <ac:picMk id="3" creationId="{8EDE747B-FA05-6860-076A-C6993FCD00FE}"/>
          </ac:picMkLst>
        </pc:picChg>
        <pc:picChg chg="add mod ord">
          <ac:chgData name="Shikha Shah" userId="922546c962530cbc" providerId="LiveId" clId="{76561914-8DA4-4798-8346-CDB927836122}" dt="2023-11-25T23:01:52.572" v="882" actId="167"/>
          <ac:picMkLst>
            <pc:docMk/>
            <pc:sldMk cId="459875289" sldId="288"/>
            <ac:picMk id="8" creationId="{87B6984A-6053-4B12-6FA6-2185F881F359}"/>
          </ac:picMkLst>
        </pc:picChg>
      </pc:sldChg>
      <pc:sldChg chg="addSp delSp modSp add mod">
        <pc:chgData name="Shikha Shah" userId="922546c962530cbc" providerId="LiveId" clId="{76561914-8DA4-4798-8346-CDB927836122}" dt="2023-11-26T09:03:51.862" v="4827" actId="13926"/>
        <pc:sldMkLst>
          <pc:docMk/>
          <pc:sldMk cId="653443231" sldId="289"/>
        </pc:sldMkLst>
        <pc:spChg chg="add mod">
          <ac:chgData name="Shikha Shah" userId="922546c962530cbc" providerId="LiveId" clId="{76561914-8DA4-4798-8346-CDB927836122}" dt="2023-11-26T07:08:10.374" v="2661" actId="1076"/>
          <ac:spMkLst>
            <pc:docMk/>
            <pc:sldMk cId="653443231" sldId="289"/>
            <ac:spMk id="2" creationId="{31A1F7F0-1615-38CE-7E55-CBD8D44BFF58}"/>
          </ac:spMkLst>
        </pc:spChg>
        <pc:spChg chg="mod">
          <ac:chgData name="Shikha Shah" userId="922546c962530cbc" providerId="LiveId" clId="{76561914-8DA4-4798-8346-CDB927836122}" dt="2023-11-25T23:10:33.742" v="1330" actId="1076"/>
          <ac:spMkLst>
            <pc:docMk/>
            <pc:sldMk cId="653443231" sldId="289"/>
            <ac:spMk id="6" creationId="{599B1969-626F-8159-E173-72B24A0EEBA5}"/>
          </ac:spMkLst>
        </pc:spChg>
        <pc:spChg chg="mod">
          <ac:chgData name="Shikha Shah" userId="922546c962530cbc" providerId="LiveId" clId="{76561914-8DA4-4798-8346-CDB927836122}" dt="2023-11-26T09:03:51.862" v="4827" actId="13926"/>
          <ac:spMkLst>
            <pc:docMk/>
            <pc:sldMk cId="653443231" sldId="289"/>
            <ac:spMk id="8" creationId="{BCBC5370-ABAC-517B-9B44-3C0BAF50B0C6}"/>
          </ac:spMkLst>
        </pc:spChg>
        <pc:picChg chg="del">
          <ac:chgData name="Shikha Shah" userId="922546c962530cbc" providerId="LiveId" clId="{76561914-8DA4-4798-8346-CDB927836122}" dt="2023-11-25T23:03:34.161" v="892" actId="478"/>
          <ac:picMkLst>
            <pc:docMk/>
            <pc:sldMk cId="653443231" sldId="289"/>
            <ac:picMk id="2" creationId="{8B57315C-A62D-F961-C0F6-EE715F19384B}"/>
          </ac:picMkLst>
        </pc:picChg>
        <pc:picChg chg="ord">
          <ac:chgData name="Shikha Shah" userId="922546c962530cbc" providerId="LiveId" clId="{76561914-8DA4-4798-8346-CDB927836122}" dt="2023-11-25T23:03:52.270" v="896" actId="167"/>
          <ac:picMkLst>
            <pc:docMk/>
            <pc:sldMk cId="653443231" sldId="289"/>
            <ac:picMk id="3" creationId="{8EDE747B-FA05-6860-076A-C6993FCD00FE}"/>
          </ac:picMkLst>
        </pc:picChg>
        <pc:picChg chg="add mod ord">
          <ac:chgData name="Shikha Shah" userId="922546c962530cbc" providerId="LiveId" clId="{76561914-8DA4-4798-8346-CDB927836122}" dt="2023-11-26T06:41:18.041" v="1450" actId="1076"/>
          <ac:picMkLst>
            <pc:docMk/>
            <pc:sldMk cId="653443231" sldId="289"/>
            <ac:picMk id="4" creationId="{0764630C-6C2F-9938-C043-2E4A7960EB08}"/>
          </ac:picMkLst>
        </pc:picChg>
      </pc:sldChg>
      <pc:sldChg chg="modSp add mod ord">
        <pc:chgData name="Shikha Shah" userId="922546c962530cbc" providerId="LiveId" clId="{76561914-8DA4-4798-8346-CDB927836122}" dt="2023-11-26T09:10:08.090" v="4889" actId="404"/>
        <pc:sldMkLst>
          <pc:docMk/>
          <pc:sldMk cId="497185249" sldId="290"/>
        </pc:sldMkLst>
        <pc:spChg chg="mod">
          <ac:chgData name="Shikha Shah" userId="922546c962530cbc" providerId="LiveId" clId="{76561914-8DA4-4798-8346-CDB927836122}" dt="2023-11-26T09:10:08.090" v="4889" actId="404"/>
          <ac:spMkLst>
            <pc:docMk/>
            <pc:sldMk cId="497185249" sldId="290"/>
            <ac:spMk id="4" creationId="{D1E8F873-2D9D-E105-3CF0-44F0A326BC94}"/>
          </ac:spMkLst>
        </pc:spChg>
      </pc:sldChg>
      <pc:sldChg chg="modSp add mod ord">
        <pc:chgData name="Shikha Shah" userId="922546c962530cbc" providerId="LiveId" clId="{76561914-8DA4-4798-8346-CDB927836122}" dt="2023-11-26T06:52:04.713" v="2440" actId="20577"/>
        <pc:sldMkLst>
          <pc:docMk/>
          <pc:sldMk cId="964750264" sldId="291"/>
        </pc:sldMkLst>
        <pc:spChg chg="mod">
          <ac:chgData name="Shikha Shah" userId="922546c962530cbc" providerId="LiveId" clId="{76561914-8DA4-4798-8346-CDB927836122}" dt="2023-11-26T06:52:04.713" v="2440" actId="20577"/>
          <ac:spMkLst>
            <pc:docMk/>
            <pc:sldMk cId="964750264" sldId="291"/>
            <ac:spMk id="4" creationId="{D1E8F873-2D9D-E105-3CF0-44F0A326BC94}"/>
          </ac:spMkLst>
        </pc:spChg>
      </pc:sldChg>
      <pc:sldChg chg="modSp add mod ord">
        <pc:chgData name="Shikha Shah" userId="922546c962530cbc" providerId="LiveId" clId="{76561914-8DA4-4798-8346-CDB927836122}" dt="2023-11-26T07:54:56.402" v="3055" actId="1076"/>
        <pc:sldMkLst>
          <pc:docMk/>
          <pc:sldMk cId="2250268460" sldId="292"/>
        </pc:sldMkLst>
        <pc:spChg chg="mod">
          <ac:chgData name="Shikha Shah" userId="922546c962530cbc" providerId="LiveId" clId="{76561914-8DA4-4798-8346-CDB927836122}" dt="2023-11-26T07:54:56.402" v="3055" actId="1076"/>
          <ac:spMkLst>
            <pc:docMk/>
            <pc:sldMk cId="2250268460" sldId="292"/>
            <ac:spMk id="4" creationId="{D1E8F873-2D9D-E105-3CF0-44F0A326BC94}"/>
          </ac:spMkLst>
        </pc:spChg>
        <pc:picChg chg="mod">
          <ac:chgData name="Shikha Shah" userId="922546c962530cbc" providerId="LiveId" clId="{76561914-8DA4-4798-8346-CDB927836122}" dt="2023-11-26T07:54:51.611" v="3054" actId="1076"/>
          <ac:picMkLst>
            <pc:docMk/>
            <pc:sldMk cId="2250268460" sldId="292"/>
            <ac:picMk id="3" creationId="{8EDE747B-FA05-6860-076A-C6993FCD00FE}"/>
          </ac:picMkLst>
        </pc:picChg>
      </pc:sldChg>
      <pc:sldChg chg="modSp add mod ord">
        <pc:chgData name="Shikha Shah" userId="922546c962530cbc" providerId="LiveId" clId="{76561914-8DA4-4798-8346-CDB927836122}" dt="2023-11-26T07:56:11.457" v="3059" actId="1076"/>
        <pc:sldMkLst>
          <pc:docMk/>
          <pc:sldMk cId="1169385410" sldId="293"/>
        </pc:sldMkLst>
        <pc:spChg chg="mod">
          <ac:chgData name="Shikha Shah" userId="922546c962530cbc" providerId="LiveId" clId="{76561914-8DA4-4798-8346-CDB927836122}" dt="2023-11-26T07:56:11.457" v="3059" actId="1076"/>
          <ac:spMkLst>
            <pc:docMk/>
            <pc:sldMk cId="1169385410" sldId="293"/>
            <ac:spMk id="4" creationId="{D1E8F873-2D9D-E105-3CF0-44F0A326BC94}"/>
          </ac:spMkLst>
        </pc:spChg>
      </pc:sldChg>
      <pc:sldChg chg="modSp add mod">
        <pc:chgData name="Shikha Shah" userId="922546c962530cbc" providerId="LiveId" clId="{76561914-8DA4-4798-8346-CDB927836122}" dt="2023-11-26T07:54:35.042" v="3048" actId="1076"/>
        <pc:sldMkLst>
          <pc:docMk/>
          <pc:sldMk cId="408536097" sldId="294"/>
        </pc:sldMkLst>
        <pc:spChg chg="mod">
          <ac:chgData name="Shikha Shah" userId="922546c962530cbc" providerId="LiveId" clId="{76561914-8DA4-4798-8346-CDB927836122}" dt="2023-11-26T07:54:35.042" v="3048" actId="1076"/>
          <ac:spMkLst>
            <pc:docMk/>
            <pc:sldMk cId="408536097" sldId="294"/>
            <ac:spMk id="4" creationId="{D1E8F873-2D9D-E105-3CF0-44F0A326BC94}"/>
          </ac:spMkLst>
        </pc:spChg>
      </pc:sldChg>
      <pc:sldChg chg="modSp add mod ord">
        <pc:chgData name="Shikha Shah" userId="922546c962530cbc" providerId="LiveId" clId="{76561914-8DA4-4798-8346-CDB927836122}" dt="2023-11-26T08:10:31.160" v="3600" actId="20577"/>
        <pc:sldMkLst>
          <pc:docMk/>
          <pc:sldMk cId="1097257272" sldId="295"/>
        </pc:sldMkLst>
        <pc:spChg chg="mod">
          <ac:chgData name="Shikha Shah" userId="922546c962530cbc" providerId="LiveId" clId="{76561914-8DA4-4798-8346-CDB927836122}" dt="2023-11-26T08:10:31.160" v="3600" actId="20577"/>
          <ac:spMkLst>
            <pc:docMk/>
            <pc:sldMk cId="1097257272" sldId="295"/>
            <ac:spMk id="4" creationId="{D1E8F873-2D9D-E105-3CF0-44F0A326BC94}"/>
          </ac:spMkLst>
        </pc:spChg>
      </pc:sldChg>
      <pc:sldChg chg="modSp add mod ord">
        <pc:chgData name="Shikha Shah" userId="922546c962530cbc" providerId="LiveId" clId="{76561914-8DA4-4798-8346-CDB927836122}" dt="2023-11-26T08:48:35.215" v="4296" actId="14100"/>
        <pc:sldMkLst>
          <pc:docMk/>
          <pc:sldMk cId="2819492302" sldId="296"/>
        </pc:sldMkLst>
        <pc:spChg chg="mod">
          <ac:chgData name="Shikha Shah" userId="922546c962530cbc" providerId="LiveId" clId="{76561914-8DA4-4798-8346-CDB927836122}" dt="2023-11-26T08:48:35.215" v="4296" actId="14100"/>
          <ac:spMkLst>
            <pc:docMk/>
            <pc:sldMk cId="2819492302" sldId="296"/>
            <ac:spMk id="4" creationId="{D1E8F873-2D9D-E105-3CF0-44F0A326BC94}"/>
          </ac:spMkLst>
        </pc:spChg>
        <pc:picChg chg="mod">
          <ac:chgData name="Shikha Shah" userId="922546c962530cbc" providerId="LiveId" clId="{76561914-8DA4-4798-8346-CDB927836122}" dt="2023-11-26T08:38:34.195" v="4284" actId="1076"/>
          <ac:picMkLst>
            <pc:docMk/>
            <pc:sldMk cId="2819492302" sldId="296"/>
            <ac:picMk id="3" creationId="{8EDE747B-FA05-6860-076A-C6993FCD00FE}"/>
          </ac:picMkLst>
        </pc:picChg>
      </pc:sldChg>
      <pc:sldChg chg="modSp add mod ord">
        <pc:chgData name="Shikha Shah" userId="922546c962530cbc" providerId="LiveId" clId="{76561914-8DA4-4798-8346-CDB927836122}" dt="2023-11-26T08:56:37.392" v="4366" actId="14100"/>
        <pc:sldMkLst>
          <pc:docMk/>
          <pc:sldMk cId="1345661147" sldId="297"/>
        </pc:sldMkLst>
        <pc:spChg chg="mod">
          <ac:chgData name="Shikha Shah" userId="922546c962530cbc" providerId="LiveId" clId="{76561914-8DA4-4798-8346-CDB927836122}" dt="2023-11-26T08:56:37.392" v="4366" actId="14100"/>
          <ac:spMkLst>
            <pc:docMk/>
            <pc:sldMk cId="1345661147" sldId="297"/>
            <ac:spMk id="4" creationId="{D1E8F873-2D9D-E105-3CF0-44F0A326BC94}"/>
          </ac:spMkLst>
        </pc:spChg>
      </pc:sldChg>
      <pc:sldChg chg="addSp delSp modSp add del mod">
        <pc:chgData name="Shikha Shah" userId="922546c962530cbc" providerId="LiveId" clId="{76561914-8DA4-4798-8346-CDB927836122}" dt="2023-11-26T08:59:32.430" v="4393" actId="2696"/>
        <pc:sldMkLst>
          <pc:docMk/>
          <pc:sldMk cId="3433852139" sldId="298"/>
        </pc:sldMkLst>
        <pc:spChg chg="add mod">
          <ac:chgData name="Shikha Shah" userId="922546c962530cbc" providerId="LiveId" clId="{76561914-8DA4-4798-8346-CDB927836122}" dt="2023-11-26T08:58:20.687" v="4384" actId="13926"/>
          <ac:spMkLst>
            <pc:docMk/>
            <pc:sldMk cId="3433852139" sldId="298"/>
            <ac:spMk id="2" creationId="{49268960-C8B2-7B3E-2E6D-290B20E1D973}"/>
          </ac:spMkLst>
        </pc:spChg>
        <pc:picChg chg="del">
          <ac:chgData name="Shikha Shah" userId="922546c962530cbc" providerId="LiveId" clId="{76561914-8DA4-4798-8346-CDB927836122}" dt="2023-11-26T08:57:29.146" v="4373" actId="478"/>
          <ac:picMkLst>
            <pc:docMk/>
            <pc:sldMk cId="3433852139" sldId="298"/>
            <ac:picMk id="4" creationId="{B821AFBE-5A4D-CC77-8F24-43D86E205CBA}"/>
          </ac:picMkLst>
        </pc:picChg>
        <pc:picChg chg="mod">
          <ac:chgData name="Shikha Shah" userId="922546c962530cbc" providerId="LiveId" clId="{76561914-8DA4-4798-8346-CDB927836122}" dt="2023-11-26T08:57:42.038" v="4376" actId="1076"/>
          <ac:picMkLst>
            <pc:docMk/>
            <pc:sldMk cId="3433852139" sldId="298"/>
            <ac:picMk id="6" creationId="{13FDB652-FAA2-E5DC-A4E5-C50D7241856E}"/>
          </ac:picMkLst>
        </pc:picChg>
        <pc:picChg chg="del">
          <ac:chgData name="Shikha Shah" userId="922546c962530cbc" providerId="LiveId" clId="{76561914-8DA4-4798-8346-CDB927836122}" dt="2023-11-26T08:57:38.209" v="4375" actId="478"/>
          <ac:picMkLst>
            <pc:docMk/>
            <pc:sldMk cId="3433852139" sldId="298"/>
            <ac:picMk id="9" creationId="{F2F4327F-446B-4CA0-7ED0-6D17E945166C}"/>
          </ac:picMkLst>
        </pc:picChg>
      </pc:sldChg>
      <pc:sldChg chg="addSp modSp add mod ord">
        <pc:chgData name="Shikha Shah" userId="922546c962530cbc" providerId="LiveId" clId="{76561914-8DA4-4798-8346-CDB927836122}" dt="2023-11-26T08:59:22.411" v="4392" actId="14100"/>
        <pc:sldMkLst>
          <pc:docMk/>
          <pc:sldMk cId="2290969317" sldId="299"/>
        </pc:sldMkLst>
        <pc:spChg chg="add mod">
          <ac:chgData name="Shikha Shah" userId="922546c962530cbc" providerId="LiveId" clId="{76561914-8DA4-4798-8346-CDB927836122}" dt="2023-11-26T08:59:14.907" v="4389" actId="1076"/>
          <ac:spMkLst>
            <pc:docMk/>
            <pc:sldMk cId="2290969317" sldId="299"/>
            <ac:spMk id="2" creationId="{F3E5F505-A261-6101-3E2B-6A37A6DA0891}"/>
          </ac:spMkLst>
        </pc:spChg>
        <pc:picChg chg="mod">
          <ac:chgData name="Shikha Shah" userId="922546c962530cbc" providerId="LiveId" clId="{76561914-8DA4-4798-8346-CDB927836122}" dt="2023-11-26T08:59:16.977" v="4390" actId="1076"/>
          <ac:picMkLst>
            <pc:docMk/>
            <pc:sldMk cId="2290969317" sldId="299"/>
            <ac:picMk id="6" creationId="{13FDB652-FAA2-E5DC-A4E5-C50D7241856E}"/>
          </ac:picMkLst>
        </pc:picChg>
        <pc:picChg chg="mod">
          <ac:chgData name="Shikha Shah" userId="922546c962530cbc" providerId="LiveId" clId="{76561914-8DA4-4798-8346-CDB927836122}" dt="2023-11-26T08:59:22.411" v="4392" actId="14100"/>
          <ac:picMkLst>
            <pc:docMk/>
            <pc:sldMk cId="2290969317" sldId="299"/>
            <ac:picMk id="9" creationId="{F2F4327F-446B-4CA0-7ED0-6D17E945166C}"/>
          </ac:picMkLst>
        </pc:picChg>
      </pc:sldChg>
      <pc:sldChg chg="add">
        <pc:chgData name="Shikha Shah" userId="922546c962530cbc" providerId="LiveId" clId="{76561914-8DA4-4798-8346-CDB927836122}" dt="2023-11-26T09:09:20.221" v="4861" actId="2890"/>
        <pc:sldMkLst>
          <pc:docMk/>
          <pc:sldMk cId="31293450" sldId="300"/>
        </pc:sldMkLst>
      </pc:sldChg>
      <pc:sldChg chg="modSp add mod ord">
        <pc:chgData name="Shikha Shah" userId="922546c962530cbc" providerId="LiveId" clId="{76561914-8DA4-4798-8346-CDB927836122}" dt="2023-11-26T09:11:29.559" v="4899" actId="207"/>
        <pc:sldMkLst>
          <pc:docMk/>
          <pc:sldMk cId="609071026" sldId="301"/>
        </pc:sldMkLst>
        <pc:spChg chg="mod">
          <ac:chgData name="Shikha Shah" userId="922546c962530cbc" providerId="LiveId" clId="{76561914-8DA4-4798-8346-CDB927836122}" dt="2023-11-26T09:11:29.559" v="4899" actId="207"/>
          <ac:spMkLst>
            <pc:docMk/>
            <pc:sldMk cId="609071026" sldId="301"/>
            <ac:spMk id="4" creationId="{D1E8F873-2D9D-E105-3CF0-44F0A326BC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A7A7-FD24-C20B-B042-1DBC334A2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55693-D5AF-3471-2277-164317C28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5B114-A498-CC5F-F0FB-BAD9C626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242DE-8EDF-F1E5-5EF8-2740BC86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F57C7-227B-0EBC-55D0-86CAD797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384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E5C8-522E-EFCB-B7D4-89A16DD6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7DE28-99AB-2673-AB91-67395D77B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2D654-507B-F376-64FC-345E2C89A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9F9B0-10B3-AB12-F963-E14ADD29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3292-EE23-460F-9C67-70DE48A2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19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8956E-A644-E2BB-B048-2F74F5E21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4ABC7-D9F1-AD8B-C8E1-BFFA49C72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23EDA-1F38-2863-569D-5E3D437C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DCF70-2CB9-198D-F369-F329186E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7AFDF-B675-187A-8E1A-14D1342A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50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D0CF-FC27-482B-A7B5-F7D65AC9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7822A-220F-1180-EE53-F5AB3258C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30FA4-3830-F4D9-5B8D-E313A5B25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A4366-410B-4705-4F24-6AE2E9C5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AF555-9359-BF5A-A888-26423078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83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420B-AD0B-F751-BDDC-68029358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EC5D1-759D-3097-FA40-B89E7E0DE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5AB7F-3E82-E5CF-4FDC-B457C4C5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4DCAF-DCE7-9705-1449-C2F5CC906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0F7E1-227B-6001-B0FF-E3FCE2D2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10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133B2-7AE3-DEF6-737B-0771B0D5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780C-7602-5793-5BCE-A25D6304D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AC352-1AD3-B6CF-A992-606B4CDD6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3E34E-E86F-28F0-E661-FDF19AFA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7121B-9B21-CF88-87CD-201C7EF8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97844-BF54-34A0-1EAB-FA529691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84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C669-70A2-3F12-22A9-59D42995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D9219-7783-4D1F-A851-54E196795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9CB84-A930-3BBE-2C6D-B5E7864F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2AB0B-7150-84B0-914C-732747B5F4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F5321-E17C-2F4A-26D8-12A76F1182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7B5ACB-5E2B-B022-1BCD-34B2F034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FED11-65B7-4CAA-00B3-A78CF2D5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6D09F-FED1-A18B-B03D-1686A001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0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7365-9A97-80C6-A32E-B9537CF2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7B281-FB39-52AB-AC50-53114222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9B5AC-451D-378A-C92E-5DFDEB2F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99692-EDFF-4EF2-6D56-0F251F42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09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E8D70D-1938-68B3-752A-46862698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7757F-E6A5-6DB7-0F19-39C5EB7A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70FA0-2C56-216F-F796-90FEB82F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816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A614-C02D-21FE-B613-98581E1A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F861-5144-363A-3995-7C934708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28C7C-497E-C7A8-DC1D-FE1A6857A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36D05-82C1-78D0-201A-3BE15944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99B92-1965-82E4-123A-6339861B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B0561-D528-70A6-1540-3B174520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3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DFAA-863D-B605-30E1-BFEC60FE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9AC52A-13DB-796F-F5F7-A6503C3A0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0C955-2828-C3FB-D7D2-4EAE217A4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32461-7081-F41A-93FE-B8E35781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20516-1339-32E2-0311-3708F5F1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17F27-F963-BF52-B4AE-1A69F9EF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07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E1786-AB3F-7462-5FE0-4FA69337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CC239-AC46-3CD6-853C-B3A2C9925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D0AD6-020B-285C-C134-C0CA77D4C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85BAE-7485-487E-9BE9-27908A6A001D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16824-F79A-ED1C-993D-870ED9EA5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60D6A-97C2-DC42-CBE1-7EF49229E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F76A2-5375-4D01-BF19-C57CED54F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8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A65359-A606-8711-2786-EAAD88B5DF20}"/>
              </a:ext>
            </a:extLst>
          </p:cNvPr>
          <p:cNvSpPr txBox="1"/>
          <p:nvPr/>
        </p:nvSpPr>
        <p:spPr>
          <a:xfrm>
            <a:off x="203200" y="1367121"/>
            <a:ext cx="1179483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2800" b="1" i="0" u="none" strike="noStrike" baseline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US" sz="2800" b="1" i="0" u="none" strike="noStrike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  <a:r>
              <a:rPr lang="en-US" sz="3600" b="1" i="0" u="none" strike="noStrike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SQL DATA ANALYSIS </a:t>
            </a:r>
          </a:p>
          <a:p>
            <a:pPr algn="ctr"/>
            <a:r>
              <a:rPr lang="en-US" sz="3600" b="1" i="0" u="none" strike="noStrike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AND </a:t>
            </a:r>
          </a:p>
          <a:p>
            <a:pPr algn="ctr"/>
            <a:r>
              <a:rPr lang="en-US" sz="3600" b="1" i="0" u="none" strike="noStrike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VISUALIZATION WITH POWER BI </a:t>
            </a:r>
          </a:p>
          <a:p>
            <a:pPr algn="ctr"/>
            <a:r>
              <a:rPr lang="en-US" sz="3600" b="1" i="0" u="none" strike="noStrike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FOR </a:t>
            </a:r>
          </a:p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US</a:t>
            </a:r>
            <a:r>
              <a:rPr lang="en-US" sz="4000" b="1" i="0" u="none" strike="noStrike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FDA </a:t>
            </a:r>
            <a:endParaRPr lang="en-IN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916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36F678-FDDC-F0C7-5624-13FC7BEDF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1" t="12639" r="15000" b="22778"/>
          <a:stretch/>
        </p:blipFill>
        <p:spPr>
          <a:xfrm>
            <a:off x="2998578" y="606926"/>
            <a:ext cx="9153525" cy="4429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AC3ED-2FC6-28F3-FA20-79BA04D1D573}"/>
              </a:ext>
            </a:extLst>
          </p:cNvPr>
          <p:cNvSpPr txBox="1"/>
          <p:nvPr/>
        </p:nvSpPr>
        <p:spPr>
          <a:xfrm>
            <a:off x="341927" y="2413337"/>
            <a:ext cx="2530762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Project Objectives </a:t>
            </a:r>
          </a:p>
          <a:p>
            <a:endParaRPr lang="en-IN" dirty="0"/>
          </a:p>
          <a:p>
            <a:r>
              <a:rPr lang="en-US" dirty="0"/>
              <a:t>Part - 2 Power BI Visualizations: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Explore approval trends over the years based on different sponsors. Uncover patterns and changes in approval rates among sponsors. 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A7C360D-FF3A-279C-B0C0-BF6B74F0DD78}"/>
              </a:ext>
            </a:extLst>
          </p:cNvPr>
          <p:cNvSpPr/>
          <p:nvPr/>
        </p:nvSpPr>
        <p:spPr>
          <a:xfrm>
            <a:off x="5958979" y="4294908"/>
            <a:ext cx="3232727" cy="2401455"/>
          </a:xfrm>
          <a:prstGeom prst="wedgeEllipseCallout">
            <a:avLst>
              <a:gd name="adj1" fmla="val 37453"/>
              <a:gd name="adj2" fmla="val -124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A65F6-BB16-06CC-91AD-6BF47159697C}"/>
              </a:ext>
            </a:extLst>
          </p:cNvPr>
          <p:cNvSpPr txBox="1"/>
          <p:nvPr/>
        </p:nvSpPr>
        <p:spPr>
          <a:xfrm>
            <a:off x="6512270" y="4526139"/>
            <a:ext cx="2126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From 1970’s to 2010’s there has been almost 15K approvals from applications by 1415 sponsors.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Number of approvals per sponsor has also improved.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9F130E-22D2-B41A-AB9C-8948A06045B0}"/>
              </a:ext>
            </a:extLst>
          </p:cNvPr>
          <p:cNvSpPr/>
          <p:nvPr/>
        </p:nvSpPr>
        <p:spPr>
          <a:xfrm>
            <a:off x="5801032" y="550219"/>
            <a:ext cx="2920181" cy="1267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70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360576" y="1682846"/>
            <a:ext cx="9470848" cy="29854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20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Project Objectives </a:t>
            </a:r>
            <a:endParaRPr lang="en-IN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endParaRPr lang="en-IN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US" sz="20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Part - 2 Power BI Visualizations: </a:t>
            </a:r>
          </a:p>
          <a:p>
            <a:pPr algn="ctr"/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Visualize the segmentation of products based on Marketing Status.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Show the total number of applications for each Marketing Status. Enable users to filter by years and Marketing Status for detailed analysis.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38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93752-4FBF-412B-EBD2-6AF09E0B5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6" t="12917" r="14844" b="21667"/>
          <a:stretch/>
        </p:blipFill>
        <p:spPr>
          <a:xfrm>
            <a:off x="2997315" y="305722"/>
            <a:ext cx="9144000" cy="4486276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2102E652-1057-EB88-DB4B-4785FD91D153}"/>
              </a:ext>
            </a:extLst>
          </p:cNvPr>
          <p:cNvSpPr/>
          <p:nvPr/>
        </p:nvSpPr>
        <p:spPr>
          <a:xfrm>
            <a:off x="5958979" y="4294908"/>
            <a:ext cx="3232727" cy="2401455"/>
          </a:xfrm>
          <a:prstGeom prst="wedgeEllipseCallout">
            <a:avLst>
              <a:gd name="adj1" fmla="val 37453"/>
              <a:gd name="adj2" fmla="val -124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EE1CB-773B-4317-FE09-6AE2D4B5F2EC}"/>
              </a:ext>
            </a:extLst>
          </p:cNvPr>
          <p:cNvSpPr txBox="1"/>
          <p:nvPr/>
        </p:nvSpPr>
        <p:spPr>
          <a:xfrm>
            <a:off x="683492" y="1873030"/>
            <a:ext cx="233679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Project Objectives </a:t>
            </a:r>
          </a:p>
          <a:p>
            <a:endParaRPr lang="en-IN" dirty="0"/>
          </a:p>
          <a:p>
            <a:r>
              <a:rPr lang="en-US" dirty="0"/>
              <a:t>Part - 2 Power BI Visualizations: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Visualize the segmentation of products based on Marketing Status.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F0DB9-E73B-8BB4-D9A6-F0128A6E5671}"/>
              </a:ext>
            </a:extLst>
          </p:cNvPr>
          <p:cNvSpPr txBox="1"/>
          <p:nvPr/>
        </p:nvSpPr>
        <p:spPr>
          <a:xfrm>
            <a:off x="6394360" y="4528350"/>
            <a:ext cx="2349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Highest number of applications are in product market status 1 which comprises of total 3781 drugs.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Market status 3 has the second highest number of applications which comprises of 2910 drugs.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F6F373-ADD3-C619-F6B7-DEC3D6333DE7}"/>
              </a:ext>
            </a:extLst>
          </p:cNvPr>
          <p:cNvSpPr/>
          <p:nvPr/>
        </p:nvSpPr>
        <p:spPr>
          <a:xfrm>
            <a:off x="8032955" y="1573162"/>
            <a:ext cx="2930013" cy="275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1F21AE-7962-D7B6-06CE-B556A1872F19}"/>
              </a:ext>
            </a:extLst>
          </p:cNvPr>
          <p:cNvSpPr/>
          <p:nvPr/>
        </p:nvSpPr>
        <p:spPr>
          <a:xfrm>
            <a:off x="8032954" y="1863067"/>
            <a:ext cx="2930013" cy="275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394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6AF68-094F-2DAB-2F83-C22E8AB19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43" t="13056" r="18444" b="21945"/>
          <a:stretch/>
        </p:blipFill>
        <p:spPr>
          <a:xfrm>
            <a:off x="6362700" y="3295650"/>
            <a:ext cx="5827776" cy="3562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0A88D-19DE-2308-2963-C39B60178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35" t="12640" r="18701" b="24193"/>
          <a:stretch/>
        </p:blipFill>
        <p:spPr>
          <a:xfrm>
            <a:off x="0" y="0"/>
            <a:ext cx="6362700" cy="3181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994CDA-B2CA-D918-14C7-B6B9CE8B0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78" t="12639" r="18387" b="23195"/>
          <a:stretch/>
        </p:blipFill>
        <p:spPr>
          <a:xfrm>
            <a:off x="6515101" y="0"/>
            <a:ext cx="5676900" cy="318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FA452-9580-AA9A-1533-D5F5C5C21C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09" t="12778" r="18828" b="23055"/>
          <a:stretch/>
        </p:blipFill>
        <p:spPr>
          <a:xfrm>
            <a:off x="-28575" y="3295650"/>
            <a:ext cx="6248400" cy="32099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206035B-5C4A-BA34-B2D2-EDAF2ECCD75E}"/>
              </a:ext>
            </a:extLst>
          </p:cNvPr>
          <p:cNvSpPr/>
          <p:nvPr/>
        </p:nvSpPr>
        <p:spPr>
          <a:xfrm>
            <a:off x="3451123" y="757084"/>
            <a:ext cx="2438400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861DC0-29D1-5EFD-81B7-579E7F959B3B}"/>
              </a:ext>
            </a:extLst>
          </p:cNvPr>
          <p:cNvSpPr/>
          <p:nvPr/>
        </p:nvSpPr>
        <p:spPr>
          <a:xfrm>
            <a:off x="9353551" y="730353"/>
            <a:ext cx="2438400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186A3-F299-C15E-8C7C-4A75750165C7}"/>
              </a:ext>
            </a:extLst>
          </p:cNvPr>
          <p:cNvSpPr txBox="1"/>
          <p:nvPr/>
        </p:nvSpPr>
        <p:spPr>
          <a:xfrm>
            <a:off x="6096000" y="1575927"/>
            <a:ext cx="2216252" cy="1532334"/>
          </a:xfrm>
          <a:prstGeom prst="wedgeRoundRectCallout">
            <a:avLst>
              <a:gd name="adj1" fmla="val -869"/>
              <a:gd name="adj2" fmla="val -78663"/>
              <a:gd name="adj3" fmla="val 16667"/>
            </a:avLst>
          </a:prstGeom>
          <a:solidFill>
            <a:srgbClr val="FFFF5B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From 1930’s to 1979’s there where only 3 stages of product market status and majority of the products where in stage 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0BFCF3-1855-1294-30DC-CD5E0482EF65}"/>
              </a:ext>
            </a:extLst>
          </p:cNvPr>
          <p:cNvCxnSpPr/>
          <p:nvPr/>
        </p:nvCxnSpPr>
        <p:spPr>
          <a:xfrm>
            <a:off x="5964495" y="1181254"/>
            <a:ext cx="11012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61308A-6681-09C4-6093-8D031AC4B26C}"/>
              </a:ext>
            </a:extLst>
          </p:cNvPr>
          <p:cNvCxnSpPr>
            <a:cxnSpLocks/>
          </p:cNvCxnSpPr>
          <p:nvPr/>
        </p:nvCxnSpPr>
        <p:spPr>
          <a:xfrm flipH="1">
            <a:off x="7143135" y="1158056"/>
            <a:ext cx="2133453" cy="463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93ABAC-502A-6DD7-DF6A-A8E59A173396}"/>
              </a:ext>
            </a:extLst>
          </p:cNvPr>
          <p:cNvSpPr/>
          <p:nvPr/>
        </p:nvSpPr>
        <p:spPr>
          <a:xfrm>
            <a:off x="3319618" y="4091736"/>
            <a:ext cx="2438400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D6259-1CB0-22E1-FC9F-D3FCA3826E8C}"/>
              </a:ext>
            </a:extLst>
          </p:cNvPr>
          <p:cNvSpPr/>
          <p:nvPr/>
        </p:nvSpPr>
        <p:spPr>
          <a:xfrm>
            <a:off x="9222046" y="4065005"/>
            <a:ext cx="2438400" cy="8554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FE942E-9E7A-D2E4-E0D5-2820693A0F6E}"/>
              </a:ext>
            </a:extLst>
          </p:cNvPr>
          <p:cNvSpPr txBox="1"/>
          <p:nvPr/>
        </p:nvSpPr>
        <p:spPr>
          <a:xfrm>
            <a:off x="5964495" y="4910579"/>
            <a:ext cx="3808770" cy="1532334"/>
          </a:xfrm>
          <a:prstGeom prst="wedgeRoundRectCallout">
            <a:avLst>
              <a:gd name="adj1" fmla="val -869"/>
              <a:gd name="adj2" fmla="val -78663"/>
              <a:gd name="adj3" fmla="val 16667"/>
            </a:avLst>
          </a:prstGeom>
          <a:solidFill>
            <a:srgbClr val="FFFF5B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From 1980’s to 2010’s there are 4 stages of product market status.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In 80’s &amp; 90’s majority of the products are in stage 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In 2000’s and 2010’s majority of the products are in stage 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B54ED6-7ADE-414B-0243-56AE2E07DEB9}"/>
              </a:ext>
            </a:extLst>
          </p:cNvPr>
          <p:cNvCxnSpPr/>
          <p:nvPr/>
        </p:nvCxnSpPr>
        <p:spPr>
          <a:xfrm>
            <a:off x="5832990" y="4515906"/>
            <a:ext cx="11012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DD427-7E6C-08F8-3419-09FBC937371D}"/>
              </a:ext>
            </a:extLst>
          </p:cNvPr>
          <p:cNvCxnSpPr>
            <a:cxnSpLocks/>
          </p:cNvCxnSpPr>
          <p:nvPr/>
        </p:nvCxnSpPr>
        <p:spPr>
          <a:xfrm flipH="1">
            <a:off x="7011630" y="4492708"/>
            <a:ext cx="2133453" cy="463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17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263087" y="1888524"/>
            <a:ext cx="11508509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Project Objectives </a:t>
            </a:r>
          </a:p>
          <a:p>
            <a:endParaRPr lang="en-IN" dirty="0"/>
          </a:p>
          <a:p>
            <a:r>
              <a:rPr lang="en-US" dirty="0"/>
              <a:t>Part - 2 Power BI Visualizations: 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Analyze the grouping of drugs by dosage form. Visualize the distribution of approvals across different forms. Identify the most successful dosage form.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8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C62D3-2827-FBFD-B44F-305EBF6219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8" t="12778" r="14453" b="12639"/>
          <a:stretch/>
        </p:blipFill>
        <p:spPr>
          <a:xfrm>
            <a:off x="276532" y="1504872"/>
            <a:ext cx="9248775" cy="5114925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3F664F95-5CC8-C5F1-2756-4BD6609062E5}"/>
              </a:ext>
            </a:extLst>
          </p:cNvPr>
          <p:cNvSpPr/>
          <p:nvPr/>
        </p:nvSpPr>
        <p:spPr>
          <a:xfrm>
            <a:off x="9281314" y="1132512"/>
            <a:ext cx="2478068" cy="2426766"/>
          </a:xfrm>
          <a:prstGeom prst="wedgeEllipseCallout">
            <a:avLst>
              <a:gd name="adj1" fmla="val -64681"/>
              <a:gd name="adj2" fmla="val 328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C6B19-9D7F-54D0-8F06-0A1FB3031CAA}"/>
              </a:ext>
            </a:extLst>
          </p:cNvPr>
          <p:cNvSpPr txBox="1"/>
          <p:nvPr/>
        </p:nvSpPr>
        <p:spPr>
          <a:xfrm>
            <a:off x="9644847" y="1561065"/>
            <a:ext cx="1840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Tablets, Injectables and Capsules are the most sought-after form of dosage.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590F-A98D-5449-4C85-C0E4F24ACA36}"/>
              </a:ext>
            </a:extLst>
          </p:cNvPr>
          <p:cNvSpPr txBox="1"/>
          <p:nvPr/>
        </p:nvSpPr>
        <p:spPr>
          <a:xfrm>
            <a:off x="432618" y="118363"/>
            <a:ext cx="11508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US" dirty="0"/>
              <a:t>Part - 2 Power BI Visualizations: 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Analyze the grouping of drugs by dosage form. Visualize the distribution of approvals across different forms. Identify the most successful dosage form.</a:t>
            </a:r>
          </a:p>
        </p:txBody>
      </p:sp>
    </p:spTree>
    <p:extLst>
      <p:ext uri="{BB962C8B-B14F-4D97-AF65-F5344CB8AC3E}">
        <p14:creationId xmlns:p14="http://schemas.microsoft.com/office/powerpoint/2010/main" val="1578549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263087" y="1888524"/>
            <a:ext cx="11508509" cy="22159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Project Objectives </a:t>
            </a:r>
          </a:p>
          <a:p>
            <a:endParaRPr lang="en-IN" dirty="0"/>
          </a:p>
          <a:p>
            <a:r>
              <a:rPr lang="en-US" dirty="0"/>
              <a:t>Part - 2 Power BI Visualizations: 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Visualize drug approvals based on therapeutic classes. Identify classes with the highest number of approvals.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5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6B33F-6147-0696-4746-BD23E23C1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2" t="12639" r="15234" b="21111"/>
          <a:stretch/>
        </p:blipFill>
        <p:spPr>
          <a:xfrm>
            <a:off x="285442" y="1279730"/>
            <a:ext cx="11015721" cy="5484864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F5D0CB68-30ED-B7E8-B14D-6704D9CF3DB2}"/>
              </a:ext>
            </a:extLst>
          </p:cNvPr>
          <p:cNvSpPr/>
          <p:nvPr/>
        </p:nvSpPr>
        <p:spPr>
          <a:xfrm>
            <a:off x="9340645" y="93406"/>
            <a:ext cx="2713705" cy="2718620"/>
          </a:xfrm>
          <a:prstGeom prst="wedgeEllipseCallout">
            <a:avLst>
              <a:gd name="adj1" fmla="val -84997"/>
              <a:gd name="adj2" fmla="val 371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9528A-1682-F134-0A31-5D08078E685A}"/>
              </a:ext>
            </a:extLst>
          </p:cNvPr>
          <p:cNvSpPr txBox="1"/>
          <p:nvPr/>
        </p:nvSpPr>
        <p:spPr>
          <a:xfrm>
            <a:off x="9724103" y="386105"/>
            <a:ext cx="20057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Therapeutic Class AB has the highest number of approvals over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AB has ranked highest for 53 years out of the total 74 years from 1939 to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2C1C7-D846-EC3B-DAE8-56398CBC8FF4}"/>
              </a:ext>
            </a:extLst>
          </p:cNvPr>
          <p:cNvSpPr txBox="1"/>
          <p:nvPr/>
        </p:nvSpPr>
        <p:spPr>
          <a:xfrm>
            <a:off x="462116" y="93406"/>
            <a:ext cx="892415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US" sz="1600" dirty="0"/>
              <a:t>Part - 2 Power BI Visualizations: </a:t>
            </a:r>
          </a:p>
          <a:p>
            <a:pPr algn="l"/>
            <a:endParaRPr lang="en-IN" sz="14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0" dirty="0">
                <a:highlight>
                  <a:srgbClr val="FFFF00"/>
                </a:highlight>
              </a:rPr>
              <a:t>Visualize drug approvals based on therapeutic classes. Identify classes with the highest number of approvals. </a:t>
            </a:r>
          </a:p>
        </p:txBody>
      </p:sp>
    </p:spTree>
    <p:extLst>
      <p:ext uri="{BB962C8B-B14F-4D97-AF65-F5344CB8AC3E}">
        <p14:creationId xmlns:p14="http://schemas.microsoft.com/office/powerpoint/2010/main" val="398136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B6216-F2B7-4A2A-804E-364AB4F2C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7" t="12361" r="14765" b="22084"/>
          <a:stretch/>
        </p:blipFill>
        <p:spPr>
          <a:xfrm>
            <a:off x="104775" y="104774"/>
            <a:ext cx="5991225" cy="2724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38646-F4A3-89D0-2BA3-BB04D6E0C7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6" t="13056" r="15000" b="20278"/>
          <a:stretch/>
        </p:blipFill>
        <p:spPr>
          <a:xfrm>
            <a:off x="6199252" y="104775"/>
            <a:ext cx="5887974" cy="2724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E7336-4593-E999-39F5-1A2E8E5543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01" t="13194" r="14687" b="21250"/>
          <a:stretch/>
        </p:blipFill>
        <p:spPr>
          <a:xfrm>
            <a:off x="2382012" y="2932415"/>
            <a:ext cx="7803518" cy="3820810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501AA1B3-81E3-14F8-CDE1-03DD1E412AAD}"/>
              </a:ext>
            </a:extLst>
          </p:cNvPr>
          <p:cNvSpPr/>
          <p:nvPr/>
        </p:nvSpPr>
        <p:spPr>
          <a:xfrm>
            <a:off x="9911716" y="2048679"/>
            <a:ext cx="2103303" cy="2061206"/>
          </a:xfrm>
          <a:prstGeom prst="wedgeEllipseCallout">
            <a:avLst>
              <a:gd name="adj1" fmla="val -31004"/>
              <a:gd name="adj2" fmla="val -854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52358-FC82-9D18-B1BF-B6AA921ACAED}"/>
              </a:ext>
            </a:extLst>
          </p:cNvPr>
          <p:cNvSpPr txBox="1"/>
          <p:nvPr/>
        </p:nvSpPr>
        <p:spPr>
          <a:xfrm>
            <a:off x="10015801" y="2397833"/>
            <a:ext cx="17762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Therapeutic Class AP, AB &amp; AT have ranked first in different years from 1960’s to 1980’s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2A1D59D-B899-5C50-BFCC-E67D785271D1}"/>
              </a:ext>
            </a:extLst>
          </p:cNvPr>
          <p:cNvSpPr/>
          <p:nvPr/>
        </p:nvSpPr>
        <p:spPr>
          <a:xfrm>
            <a:off x="480316" y="1946815"/>
            <a:ext cx="2175509" cy="1836013"/>
          </a:xfrm>
          <a:prstGeom prst="wedgeEllipseCallout">
            <a:avLst>
              <a:gd name="adj1" fmla="val 34206"/>
              <a:gd name="adj2" fmla="val -825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E2709-A8BD-22E1-A043-3221E384FDCC}"/>
              </a:ext>
            </a:extLst>
          </p:cNvPr>
          <p:cNvSpPr txBox="1"/>
          <p:nvPr/>
        </p:nvSpPr>
        <p:spPr>
          <a:xfrm>
            <a:off x="617984" y="2236629"/>
            <a:ext cx="1900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Therapeutic Class AP, AB, AA, AT &amp; BD have ranked first in different years from 1930’s to 1959.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BF79E8D-4CCC-0CF1-1853-BE8D7C118335}"/>
              </a:ext>
            </a:extLst>
          </p:cNvPr>
          <p:cNvSpPr/>
          <p:nvPr/>
        </p:nvSpPr>
        <p:spPr>
          <a:xfrm>
            <a:off x="9937144" y="4692019"/>
            <a:ext cx="2077875" cy="1875929"/>
          </a:xfrm>
          <a:prstGeom prst="wedgeEllipseCallout">
            <a:avLst>
              <a:gd name="adj1" fmla="val -137119"/>
              <a:gd name="adj2" fmla="val -730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F62AA-DB35-ED2A-D655-2F660CCBB934}"/>
              </a:ext>
            </a:extLst>
          </p:cNvPr>
          <p:cNvSpPr txBox="1"/>
          <p:nvPr/>
        </p:nvSpPr>
        <p:spPr>
          <a:xfrm>
            <a:off x="10041229" y="5041173"/>
            <a:ext cx="17762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Therapeutic Class AB have ranked first in different years from 1990’s to 2010’s</a:t>
            </a:r>
          </a:p>
        </p:txBody>
      </p:sp>
    </p:spTree>
    <p:extLst>
      <p:ext uri="{BB962C8B-B14F-4D97-AF65-F5344CB8AC3E}">
        <p14:creationId xmlns:p14="http://schemas.microsoft.com/office/powerpoint/2010/main" val="367941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512976" y="1718748"/>
            <a:ext cx="8930074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Project Objectives </a:t>
            </a:r>
          </a:p>
          <a:p>
            <a:pPr algn="ctr"/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Part - 1 SQL Queries</a:t>
            </a:r>
          </a:p>
        </p:txBody>
      </p:sp>
    </p:spTree>
    <p:extLst>
      <p:ext uri="{BB962C8B-B14F-4D97-AF65-F5344CB8AC3E}">
        <p14:creationId xmlns:p14="http://schemas.microsoft.com/office/powerpoint/2010/main" val="49718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464410" y="782121"/>
            <a:ext cx="9263179" cy="52937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Project </a:t>
            </a:r>
            <a:r>
              <a:rPr lang="en-IN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O</a:t>
            </a:r>
            <a:r>
              <a:rPr lang="en-IN" sz="3600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bjectives</a:t>
            </a:r>
          </a:p>
          <a:p>
            <a:endParaRPr lang="en-IN" sz="200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r>
              <a:rPr lang="en-IN" sz="200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</a:p>
          <a:p>
            <a:r>
              <a:rPr lang="en-IN" sz="22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Part - 1 SQL Queries:</a:t>
            </a:r>
          </a:p>
          <a:p>
            <a:r>
              <a:rPr lang="en-IN" sz="22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</a:p>
          <a:p>
            <a:pPr lvl="2"/>
            <a:r>
              <a:rPr lang="en-US" sz="22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Task 1: Identifying Approval Trends.</a:t>
            </a:r>
          </a:p>
          <a:p>
            <a:pPr lvl="2"/>
            <a:endParaRPr lang="en-IN" sz="2200" b="1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lvl="2"/>
            <a:r>
              <a:rPr lang="en-US" sz="22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Task 2: Segmentation Analysis Based on Drug Marketing Status. </a:t>
            </a:r>
          </a:p>
          <a:p>
            <a:pPr lvl="2"/>
            <a:endParaRPr lang="en-IN" sz="2200" b="1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lvl="2"/>
            <a:r>
              <a:rPr lang="en-IN" sz="22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Task 3: Analysing Products.</a:t>
            </a:r>
          </a:p>
          <a:p>
            <a:pPr lvl="2"/>
            <a:endParaRPr lang="en-IN" sz="2200" b="1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lvl="2"/>
            <a:r>
              <a:rPr lang="en-US" sz="22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Task 4: Exploring Therapeutic Classes and Approval Trends.</a:t>
            </a:r>
          </a:p>
          <a:p>
            <a:endParaRPr lang="en-IN" sz="2200" b="1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r>
              <a:rPr lang="en-US" sz="22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Part - 2 Power BI Visualizations: </a:t>
            </a:r>
          </a:p>
          <a:p>
            <a:endParaRPr lang="en-US" sz="200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53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522808" y="1305794"/>
            <a:ext cx="8930074" cy="4401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Task 1: Identifying Approval Trends</a:t>
            </a:r>
          </a:p>
          <a:p>
            <a:pPr algn="ctr"/>
            <a:endParaRPr lang="en-US" sz="2400" b="1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just"/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Determine the number of drugs approved each year and provide insights into the yearly trends.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Identify the top three years that got the highest and lowest approvals, in descending and ascending order, respectively.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Explore approval trends over the years based on sponsors.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Rank sponsors based on the total number of approvals they received each year between 1939 and 1960. 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A4CAE-AB40-684E-B12A-BD207198C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2" t="5972" r="25626" b="19723"/>
          <a:stretch/>
        </p:blipFill>
        <p:spPr>
          <a:xfrm>
            <a:off x="4205134" y="694249"/>
            <a:ext cx="7762875" cy="5095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74EC93-F3CB-939B-1D92-9BE8637C6DCE}"/>
              </a:ext>
            </a:extLst>
          </p:cNvPr>
          <p:cNvSpPr txBox="1"/>
          <p:nvPr/>
        </p:nvSpPr>
        <p:spPr>
          <a:xfrm>
            <a:off x="952359" y="1315627"/>
            <a:ext cx="2301940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Task 1: Identifying Approval Trends</a:t>
            </a:r>
          </a:p>
          <a:p>
            <a:pPr algn="ctr"/>
            <a:endParaRPr lang="en-US" sz="2400" b="1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just"/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Determine the number of drugs approved each year and provide insights into the yearly trends.</a:t>
            </a:r>
          </a:p>
        </p:txBody>
      </p:sp>
    </p:spTree>
    <p:extLst>
      <p:ext uri="{BB962C8B-B14F-4D97-AF65-F5344CB8AC3E}">
        <p14:creationId xmlns:p14="http://schemas.microsoft.com/office/powerpoint/2010/main" val="426398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781617-00F8-15FD-4B38-24C0B972C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1" t="5833" r="56338" b="38612"/>
          <a:stretch/>
        </p:blipFill>
        <p:spPr>
          <a:xfrm>
            <a:off x="2804959" y="1132246"/>
            <a:ext cx="4008796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E0B9B-D735-C0E3-D786-C8140191E299}"/>
              </a:ext>
            </a:extLst>
          </p:cNvPr>
          <p:cNvSpPr txBox="1"/>
          <p:nvPr/>
        </p:nvSpPr>
        <p:spPr>
          <a:xfrm>
            <a:off x="352425" y="1059988"/>
            <a:ext cx="2193786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Task 1: Identifying Approval Trends</a:t>
            </a:r>
          </a:p>
          <a:p>
            <a:pPr algn="ctr"/>
            <a:endParaRPr lang="en-US" sz="2400" b="1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just"/>
            <a:endParaRPr lang="en-US" sz="20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Identify the top three years that got the highest and lowest approvals, in descending and ascending order, respectively.</a:t>
            </a:r>
          </a:p>
          <a:p>
            <a:pPr algn="just"/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A42B5-071F-E018-B41A-88724E7B6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68" t="6111" r="60197" b="31667"/>
          <a:stretch/>
        </p:blipFill>
        <p:spPr>
          <a:xfrm>
            <a:off x="7258665" y="1132246"/>
            <a:ext cx="357648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09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BEDAB-3E1D-7C6D-64FE-C6AA59B7C6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1" t="6111" r="36406" b="18889"/>
          <a:stretch/>
        </p:blipFill>
        <p:spPr>
          <a:xfrm>
            <a:off x="4619625" y="733732"/>
            <a:ext cx="6486526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5BAC13-5E15-0224-0FBB-6C0B545DB60E}"/>
              </a:ext>
            </a:extLst>
          </p:cNvPr>
          <p:cNvSpPr txBox="1"/>
          <p:nvPr/>
        </p:nvSpPr>
        <p:spPr>
          <a:xfrm>
            <a:off x="1503143" y="1674266"/>
            <a:ext cx="2321605" cy="32624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Task 1: Identifying Approval Trends</a:t>
            </a:r>
          </a:p>
          <a:p>
            <a:pPr algn="just"/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Explore approval trends over the years based on sponsors.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endParaRPr lang="en-IN" sz="1400" b="0" i="0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38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C47ED-B2E7-4D41-3786-1FEFFA19E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37" t="5833" r="34688" b="19444"/>
          <a:stretch/>
        </p:blipFill>
        <p:spPr>
          <a:xfrm>
            <a:off x="4260293" y="994593"/>
            <a:ext cx="6629400" cy="5124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DAF3EA-F479-5BB3-540B-2408A4023972}"/>
              </a:ext>
            </a:extLst>
          </p:cNvPr>
          <p:cNvSpPr txBox="1"/>
          <p:nvPr/>
        </p:nvSpPr>
        <p:spPr>
          <a:xfrm>
            <a:off x="984855" y="1294660"/>
            <a:ext cx="2292108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Task 1: Identifying Approval Trends</a:t>
            </a:r>
          </a:p>
          <a:p>
            <a:pPr algn="ctr"/>
            <a:endParaRPr lang="en-US" sz="2400" b="1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just"/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Rank sponsors based on the total number of approvals they received each year between 1939 and 1960. </a:t>
            </a:r>
          </a:p>
          <a:p>
            <a:endParaRPr lang="en-IN" sz="1400" b="0" i="0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5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718261" y="1082278"/>
            <a:ext cx="8369636" cy="4401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sz="2000" b="0" dirty="0"/>
              <a:t>Project Objectives </a:t>
            </a:r>
          </a:p>
          <a:p>
            <a:r>
              <a:rPr lang="en-IN" sz="2000" b="0" dirty="0"/>
              <a:t>Part - 1 SQL Queries: </a:t>
            </a:r>
          </a:p>
          <a:p>
            <a:pPr algn="l"/>
            <a:endParaRPr lang="en-IN" sz="2000" b="0" dirty="0"/>
          </a:p>
          <a:p>
            <a:pPr algn="l"/>
            <a:r>
              <a:rPr lang="en-US" sz="2000" b="0" dirty="0"/>
              <a:t>Task 2: Segmentation Analysis Based on Drug Marketing Status. </a:t>
            </a:r>
          </a:p>
          <a:p>
            <a:pPr algn="l"/>
            <a:endParaRPr lang="en-US" sz="2000" b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/>
              <a:t>Group products based on Marketing Status. Provide meaningful insights into the segmentation patterns.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/>
              <a:t>Calculate the total number of applications for each Marketing Status year-wise after the year 2010.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/>
              <a:t>Identify the top Marketing Status with the maximum number of applications and analyze its trend over time. </a:t>
            </a:r>
          </a:p>
          <a:p>
            <a:pPr algn="l"/>
            <a:endParaRPr lang="en-IN" sz="2000" b="0" dirty="0"/>
          </a:p>
        </p:txBody>
      </p:sp>
    </p:spTree>
    <p:extLst>
      <p:ext uri="{BB962C8B-B14F-4D97-AF65-F5344CB8AC3E}">
        <p14:creationId xmlns:p14="http://schemas.microsoft.com/office/powerpoint/2010/main" val="263188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4A647A-B5AF-6E7B-649F-5B6E2BEAE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37" t="5832" r="32969" b="19306"/>
          <a:stretch/>
        </p:blipFill>
        <p:spPr>
          <a:xfrm>
            <a:off x="4079465" y="704696"/>
            <a:ext cx="6838950" cy="5133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18E72-D311-B7C7-A4F3-AE8E8F61380B}"/>
              </a:ext>
            </a:extLst>
          </p:cNvPr>
          <p:cNvSpPr txBox="1"/>
          <p:nvPr/>
        </p:nvSpPr>
        <p:spPr>
          <a:xfrm>
            <a:off x="1059499" y="920620"/>
            <a:ext cx="2371958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pPr algn="l"/>
            <a:r>
              <a:rPr lang="en-US" sz="2000" b="0" dirty="0"/>
              <a:t>Task 2: Segmentation Analysis Based on Drug Marketing Status. </a:t>
            </a:r>
          </a:p>
          <a:p>
            <a:pPr algn="l"/>
            <a:endParaRPr lang="en-US" sz="2000" b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highlight>
                  <a:srgbClr val="FFFF00"/>
                </a:highlight>
              </a:rPr>
              <a:t>Group products based on Marketing Status. Provide meaningful insights into the segmentation patterns.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dirty="0"/>
          </a:p>
          <a:p>
            <a:pPr algn="l"/>
            <a:endParaRPr lang="en-IN" sz="2000" b="0" dirty="0"/>
          </a:p>
        </p:txBody>
      </p:sp>
    </p:spTree>
    <p:extLst>
      <p:ext uri="{BB962C8B-B14F-4D97-AF65-F5344CB8AC3E}">
        <p14:creationId xmlns:p14="http://schemas.microsoft.com/office/powerpoint/2010/main" val="217363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E4A25B-488D-BC5C-680F-A625673698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3" t="5832" r="32188" b="19722"/>
          <a:stretch/>
        </p:blipFill>
        <p:spPr>
          <a:xfrm>
            <a:off x="4918280" y="728816"/>
            <a:ext cx="6962776" cy="510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67260B-4A40-46F4-58A2-DFE7F922F242}"/>
              </a:ext>
            </a:extLst>
          </p:cNvPr>
          <p:cNvSpPr txBox="1"/>
          <p:nvPr/>
        </p:nvSpPr>
        <p:spPr>
          <a:xfrm>
            <a:off x="1170684" y="1074509"/>
            <a:ext cx="2578436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pPr algn="l"/>
            <a:r>
              <a:rPr lang="en-US" sz="2000" b="0" dirty="0"/>
              <a:t>Task 2: Segmentation Analysis Based on Drug Marketing Status. </a:t>
            </a:r>
          </a:p>
          <a:p>
            <a:pPr algn="l"/>
            <a:endParaRPr lang="en-US" sz="2000" b="0" dirty="0">
              <a:highlight>
                <a:srgbClr val="FFFF00"/>
              </a:highligh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>
                <a:highlight>
                  <a:srgbClr val="FFFF00"/>
                </a:highlight>
              </a:rPr>
              <a:t>Calculate the total number of applications for each Marketing Status year-wise after the year 2010. </a:t>
            </a:r>
          </a:p>
        </p:txBody>
      </p:sp>
    </p:spTree>
    <p:extLst>
      <p:ext uri="{BB962C8B-B14F-4D97-AF65-F5344CB8AC3E}">
        <p14:creationId xmlns:p14="http://schemas.microsoft.com/office/powerpoint/2010/main" val="365725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25DBA-475B-D7D8-C691-30BA6C5FD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47" t="5694" r="50194" b="32222"/>
          <a:stretch/>
        </p:blipFill>
        <p:spPr>
          <a:xfrm>
            <a:off x="1061885" y="1762124"/>
            <a:ext cx="4786467" cy="4257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186EDD-8102-7B62-57C6-E2A1BCA25C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65" t="5735" r="55807" b="19283"/>
          <a:stretch/>
        </p:blipFill>
        <p:spPr>
          <a:xfrm>
            <a:off x="7030064" y="1427981"/>
            <a:ext cx="4100051" cy="5142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28450-248B-F4FF-7CA2-9260918BB568}"/>
              </a:ext>
            </a:extLst>
          </p:cNvPr>
          <p:cNvSpPr txBox="1"/>
          <p:nvPr/>
        </p:nvSpPr>
        <p:spPr>
          <a:xfrm>
            <a:off x="2176653" y="231213"/>
            <a:ext cx="8369636" cy="12311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US" sz="2000" b="0" dirty="0"/>
              <a:t>Task 2: Segmentation Analysis Based on Drug Marketing Status. </a:t>
            </a:r>
          </a:p>
          <a:p>
            <a:pPr algn="l"/>
            <a:endParaRPr lang="en-US" sz="1800" b="0" dirty="0">
              <a:highlight>
                <a:srgbClr val="FFFF00"/>
              </a:highligh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dirty="0">
                <a:highlight>
                  <a:srgbClr val="FFFF00"/>
                </a:highlight>
              </a:rPr>
              <a:t>Identify the top Marketing Status with the maximum number of applications and analyze its trend over time. </a:t>
            </a:r>
          </a:p>
        </p:txBody>
      </p:sp>
    </p:spTree>
    <p:extLst>
      <p:ext uri="{BB962C8B-B14F-4D97-AF65-F5344CB8AC3E}">
        <p14:creationId xmlns:p14="http://schemas.microsoft.com/office/powerpoint/2010/main" val="68636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731056" y="1382286"/>
            <a:ext cx="9172918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0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Project Objectives </a:t>
            </a:r>
          </a:p>
          <a:p>
            <a:r>
              <a:rPr lang="en-IN" dirty="0"/>
              <a:t>Part - 1 SQL Queries: </a:t>
            </a:r>
            <a:r>
              <a:rPr lang="en-US" dirty="0"/>
              <a:t> </a:t>
            </a:r>
          </a:p>
          <a:p>
            <a:endParaRPr lang="en-IN" dirty="0"/>
          </a:p>
          <a:p>
            <a:r>
              <a:rPr lang="en-IN" dirty="0"/>
              <a:t>Task 3: </a:t>
            </a:r>
            <a:r>
              <a:rPr lang="en-IN" dirty="0" err="1"/>
              <a:t>Analyzing</a:t>
            </a:r>
            <a:r>
              <a:rPr lang="en-IN" dirty="0"/>
              <a:t> Products </a:t>
            </a:r>
          </a:p>
          <a:p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Categorize Products by dosage form and analyze their distribution.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Calculate the total number of approvals for each dosage form and identify the most successful forms.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Investigate yearly trends related to successful forms.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949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223520" y="1767910"/>
            <a:ext cx="97449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Project Objectives </a:t>
            </a:r>
          </a:p>
          <a:p>
            <a:pPr algn="ctr"/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Part - 2 Power BI Visualizations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071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EFA33-6CE5-D5A9-9340-E9CA03384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5" t="5448" r="36694" b="19283"/>
          <a:stretch/>
        </p:blipFill>
        <p:spPr>
          <a:xfrm>
            <a:off x="6331974" y="2150856"/>
            <a:ext cx="5398923" cy="4340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11595-5A50-C9A2-0972-2FF34B6FDA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6" t="5555" r="36017" b="19176"/>
          <a:stretch/>
        </p:blipFill>
        <p:spPr>
          <a:xfrm>
            <a:off x="473472" y="2150856"/>
            <a:ext cx="5398923" cy="42775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9F49E-4973-7102-0D6D-A13A14976BC3}"/>
              </a:ext>
            </a:extLst>
          </p:cNvPr>
          <p:cNvSpPr txBox="1"/>
          <p:nvPr/>
        </p:nvSpPr>
        <p:spPr>
          <a:xfrm>
            <a:off x="1509541" y="566209"/>
            <a:ext cx="9172918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0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Task 3: </a:t>
            </a:r>
            <a:r>
              <a:rPr lang="en-IN" dirty="0" err="1"/>
              <a:t>Analyzing</a:t>
            </a:r>
            <a:r>
              <a:rPr lang="en-IN" dirty="0"/>
              <a:t> Products </a:t>
            </a:r>
          </a:p>
          <a:p>
            <a:endParaRPr lang="en-IN" dirty="0">
              <a:highlight>
                <a:srgbClr val="FFFF00"/>
              </a:highligh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Categorize Products by dosage form and analyze their distribution.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9907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7DB13-A9A2-A88F-F191-5B3D49AEF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1" t="5575" r="54078" b="19563"/>
          <a:stretch/>
        </p:blipFill>
        <p:spPr>
          <a:xfrm>
            <a:off x="4719483" y="166271"/>
            <a:ext cx="5879224" cy="6525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0B8AD-7BBD-B0C9-DA5D-FBB9B295483B}"/>
              </a:ext>
            </a:extLst>
          </p:cNvPr>
          <p:cNvSpPr txBox="1"/>
          <p:nvPr/>
        </p:nvSpPr>
        <p:spPr>
          <a:xfrm>
            <a:off x="1367262" y="1382286"/>
            <a:ext cx="2152686" cy="40934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0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Task 3: </a:t>
            </a:r>
            <a:r>
              <a:rPr lang="en-IN" dirty="0" err="1"/>
              <a:t>Analyzing</a:t>
            </a:r>
            <a:r>
              <a:rPr lang="en-IN" dirty="0"/>
              <a:t> Products 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Calculate the total number of approvals for each dosage form and identify the most successful forms.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2149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ED511-66D6-FFF1-F1AF-683E64E1EF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38" t="5555" r="71370" b="20556"/>
          <a:stretch/>
        </p:blipFill>
        <p:spPr>
          <a:xfrm>
            <a:off x="3012104" y="248779"/>
            <a:ext cx="2707558" cy="6360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70F58B-B8BE-197A-E8A0-14D1398FE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91" t="5866" r="71758" b="19584"/>
          <a:stretch/>
        </p:blipFill>
        <p:spPr>
          <a:xfrm>
            <a:off x="6096000" y="248779"/>
            <a:ext cx="2707558" cy="6360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616A5-F09D-0A03-B3B9-7E4505004F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02" t="5866" r="68914" b="19584"/>
          <a:stretch/>
        </p:blipFill>
        <p:spPr>
          <a:xfrm>
            <a:off x="9179896" y="248780"/>
            <a:ext cx="2485151" cy="6360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36D782-955E-B578-BE2D-806A4A2F8884}"/>
              </a:ext>
            </a:extLst>
          </p:cNvPr>
          <p:cNvSpPr txBox="1"/>
          <p:nvPr/>
        </p:nvSpPr>
        <p:spPr>
          <a:xfrm>
            <a:off x="695941" y="1690060"/>
            <a:ext cx="1790733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0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Task 3: </a:t>
            </a:r>
            <a:r>
              <a:rPr lang="en-IN" dirty="0" err="1"/>
              <a:t>Analyzing</a:t>
            </a:r>
            <a:r>
              <a:rPr lang="en-IN" dirty="0"/>
              <a:t> Products</a:t>
            </a:r>
          </a:p>
          <a:p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Investigate yearly trends related to successful forms.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402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508894" y="1868859"/>
            <a:ext cx="1111283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0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Project Objectives </a:t>
            </a:r>
          </a:p>
          <a:p>
            <a:r>
              <a:rPr lang="en-IN" dirty="0"/>
              <a:t>Part - 1 SQL Queries: </a:t>
            </a:r>
          </a:p>
          <a:p>
            <a:endParaRPr lang="en-IN" dirty="0"/>
          </a:p>
          <a:p>
            <a:r>
              <a:rPr lang="en-US" dirty="0"/>
              <a:t>Task 4: Exploring Therapeutic Classes and Approval Trends </a:t>
            </a:r>
          </a:p>
          <a:p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Analyse drug approvals based on therapeutic evaluation code (TE_Code).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Determine the therapeutic evaluation code (TE_Code) with the highest number of Approvals in each year.</a:t>
            </a:r>
          </a:p>
        </p:txBody>
      </p:sp>
    </p:spTree>
    <p:extLst>
      <p:ext uri="{BB962C8B-B14F-4D97-AF65-F5344CB8AC3E}">
        <p14:creationId xmlns:p14="http://schemas.microsoft.com/office/powerpoint/2010/main" val="1345661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21AFBE-5A4D-CC77-8F24-43D86E205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3" t="5522" r="49697" b="19462"/>
          <a:stretch/>
        </p:blipFill>
        <p:spPr>
          <a:xfrm>
            <a:off x="5111283" y="390236"/>
            <a:ext cx="6480949" cy="6077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6AF921-7A08-C334-B324-7FEEF0DD9DEA}"/>
              </a:ext>
            </a:extLst>
          </p:cNvPr>
          <p:cNvSpPr txBox="1"/>
          <p:nvPr/>
        </p:nvSpPr>
        <p:spPr>
          <a:xfrm>
            <a:off x="508894" y="1868859"/>
            <a:ext cx="4004145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0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US" dirty="0"/>
              <a:t>Task 4: Exploring Therapeutic Classes and Approval Trends </a:t>
            </a:r>
          </a:p>
          <a:p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Analyse drug approvals based on therapeutic evaluation code (TE_Code).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954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FDB652-FAA2-E5DC-A4E5-C50D72418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5" t="5002" r="63232" b="19981"/>
          <a:stretch/>
        </p:blipFill>
        <p:spPr>
          <a:xfrm>
            <a:off x="3762617" y="478726"/>
            <a:ext cx="3755246" cy="6077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4327F-446B-4CA0-7ED0-6D17E9451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09" t="5657" r="63299" b="36027"/>
          <a:stretch/>
        </p:blipFill>
        <p:spPr>
          <a:xfrm>
            <a:off x="7759081" y="478726"/>
            <a:ext cx="3860029" cy="4909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E5F505-A261-6101-3E2B-6A37A6DA0891}"/>
              </a:ext>
            </a:extLst>
          </p:cNvPr>
          <p:cNvSpPr txBox="1"/>
          <p:nvPr/>
        </p:nvSpPr>
        <p:spPr>
          <a:xfrm>
            <a:off x="437141" y="1690061"/>
            <a:ext cx="2666925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0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US" dirty="0"/>
              <a:t>Task 4: Exploring Therapeutic Classes and Approval Trends </a:t>
            </a:r>
          </a:p>
          <a:p>
            <a:pPr algn="l"/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Determine the therapeutic evaluation code (TE_Code) with the highest number of Approvals in each year.</a:t>
            </a:r>
          </a:p>
        </p:txBody>
      </p:sp>
    </p:spTree>
    <p:extLst>
      <p:ext uri="{BB962C8B-B14F-4D97-AF65-F5344CB8AC3E}">
        <p14:creationId xmlns:p14="http://schemas.microsoft.com/office/powerpoint/2010/main" val="2290969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4603C-972D-7AB3-45F4-5A89EFAF3793}"/>
              </a:ext>
            </a:extLst>
          </p:cNvPr>
          <p:cNvSpPr txBox="1"/>
          <p:nvPr/>
        </p:nvSpPr>
        <p:spPr>
          <a:xfrm>
            <a:off x="539582" y="1490007"/>
            <a:ext cx="11112836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0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This is the end of the presentation.</a:t>
            </a:r>
          </a:p>
          <a:p>
            <a:endParaRPr lang="en-IN" dirty="0"/>
          </a:p>
          <a:p>
            <a:r>
              <a:rPr lang="en-IN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  <a:p>
            <a:endParaRPr lang="en-IN" dirty="0"/>
          </a:p>
          <a:p>
            <a:r>
              <a:rPr lang="en-IN" dirty="0"/>
              <a:t>For Your Time and Attention</a:t>
            </a:r>
          </a:p>
        </p:txBody>
      </p:sp>
    </p:spTree>
    <p:extLst>
      <p:ext uri="{BB962C8B-B14F-4D97-AF65-F5344CB8AC3E}">
        <p14:creationId xmlns:p14="http://schemas.microsoft.com/office/powerpoint/2010/main" val="22612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275810" y="689788"/>
            <a:ext cx="9470848" cy="54784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20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Project Objectives </a:t>
            </a:r>
            <a:endParaRPr lang="en-IN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endParaRPr lang="en-IN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US" sz="20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Part - 2 Power BI Visualizations: </a:t>
            </a:r>
          </a:p>
          <a:p>
            <a:pPr algn="ctr"/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Visualize the yearly approval trends of drugs. Highlight any significant patterns and/or fluctuations, if any.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Explore approval trends over the years based on different sponsors. Uncover patterns and changes in approval rates among sponsors.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Visualize the segmentation of products based on Marketing Status.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Show the total number of applications for each Marketing Status. Enable users to filter by years and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MarketingStatus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for detailed analysis.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Analyze the grouping of drugs by dosage form. Visualize the distribution of approvals across different forms. Identify the most successful dosage form.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Visualize drug approvals based on therapeutic classes. Identify classes with the highest </a:t>
            </a:r>
          </a:p>
        </p:txBody>
      </p:sp>
    </p:spTree>
    <p:extLst>
      <p:ext uri="{BB962C8B-B14F-4D97-AF65-F5344CB8AC3E}">
        <p14:creationId xmlns:p14="http://schemas.microsoft.com/office/powerpoint/2010/main" val="96475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360576" y="2351782"/>
            <a:ext cx="9470848" cy="21544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20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Project Objectives </a:t>
            </a:r>
            <a:endParaRPr lang="en-IN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endParaRPr lang="en-IN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US" sz="20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Part - 2 Power BI Visualizations: </a:t>
            </a:r>
          </a:p>
          <a:p>
            <a:pPr algn="ctr"/>
            <a:endParaRPr lang="en-US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Visualize the yearly approval trends of drugs. Highlight any significant patterns and/or fluctuations, if any.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57315C-A62D-F961-C0F6-EE715F193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5" t="12482" r="14548" b="12908"/>
          <a:stretch/>
        </p:blipFill>
        <p:spPr>
          <a:xfrm>
            <a:off x="3520969" y="593534"/>
            <a:ext cx="8329285" cy="4902102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BC33EF98-37AE-6BD7-20C0-F28F071D3518}"/>
              </a:ext>
            </a:extLst>
          </p:cNvPr>
          <p:cNvSpPr/>
          <p:nvPr/>
        </p:nvSpPr>
        <p:spPr>
          <a:xfrm>
            <a:off x="5958979" y="4294908"/>
            <a:ext cx="3232727" cy="2401455"/>
          </a:xfrm>
          <a:prstGeom prst="wedgeEllipseCallout">
            <a:avLst>
              <a:gd name="adj1" fmla="val 37453"/>
              <a:gd name="adj2" fmla="val -124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B1969-626F-8159-E173-72B24A0EEBA5}"/>
              </a:ext>
            </a:extLst>
          </p:cNvPr>
          <p:cNvSpPr txBox="1"/>
          <p:nvPr/>
        </p:nvSpPr>
        <p:spPr>
          <a:xfrm>
            <a:off x="6217507" y="4699292"/>
            <a:ext cx="2936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Highest Approval between 2011 to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This significant rise can be seen from the year 2000.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Approvals were least from 1939 to 1970</a:t>
            </a:r>
          </a:p>
          <a:p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We can conclude that development in medical science in 1990’s gave rise to new drug development and approval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C5370-ABAC-517B-9B44-3C0BAF50B0C6}"/>
              </a:ext>
            </a:extLst>
          </p:cNvPr>
          <p:cNvSpPr txBox="1"/>
          <p:nvPr/>
        </p:nvSpPr>
        <p:spPr>
          <a:xfrm>
            <a:off x="683492" y="1873030"/>
            <a:ext cx="2336799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14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Project Objectives </a:t>
            </a:r>
            <a:endParaRPr lang="en-IN" sz="14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endParaRPr lang="en-IN" sz="14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r>
              <a:rPr lang="en-US" sz="14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Part - 2 Power BI Visualizations:</a:t>
            </a:r>
          </a:p>
          <a:p>
            <a:endParaRPr lang="en-US" sz="1400" b="1" dirty="0">
              <a:solidFill>
                <a:srgbClr val="000000"/>
              </a:solidFill>
              <a:highlight>
                <a:srgbClr val="FFFF00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r>
              <a:rPr lang="en-US" sz="14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Visualize the yearly approval trends of drugs. Highlight any significant patterns and/or fluctuations, if any. </a:t>
            </a:r>
          </a:p>
        </p:txBody>
      </p:sp>
    </p:spTree>
    <p:extLst>
      <p:ext uri="{BB962C8B-B14F-4D97-AF65-F5344CB8AC3E}">
        <p14:creationId xmlns:p14="http://schemas.microsoft.com/office/powerpoint/2010/main" val="279774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F873-2D9D-E105-3CF0-44F0A326BC94}"/>
              </a:ext>
            </a:extLst>
          </p:cNvPr>
          <p:cNvSpPr txBox="1"/>
          <p:nvPr/>
        </p:nvSpPr>
        <p:spPr>
          <a:xfrm>
            <a:off x="1360576" y="2213788"/>
            <a:ext cx="9470848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20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Project Objectives </a:t>
            </a:r>
            <a:endParaRPr lang="en-IN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endParaRPr lang="en-IN" sz="2000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US" sz="2000" b="1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Part - 2 Power BI Visualizations: </a:t>
            </a:r>
          </a:p>
          <a:p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Explore approval trends over the years based on different sponsors. Uncover patterns and changes in approval rates among sponsors.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6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64630C-6C2F-9938-C043-2E4A7960E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2" t="12639" r="14609" b="22639"/>
          <a:stretch/>
        </p:blipFill>
        <p:spPr>
          <a:xfrm>
            <a:off x="2875065" y="280842"/>
            <a:ext cx="9201150" cy="44386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BC33EF98-37AE-6BD7-20C0-F28F071D3518}"/>
              </a:ext>
            </a:extLst>
          </p:cNvPr>
          <p:cNvSpPr/>
          <p:nvPr/>
        </p:nvSpPr>
        <p:spPr>
          <a:xfrm>
            <a:off x="5958979" y="4294908"/>
            <a:ext cx="3232727" cy="2401455"/>
          </a:xfrm>
          <a:prstGeom prst="wedgeEllipseCallout">
            <a:avLst>
              <a:gd name="adj1" fmla="val 37453"/>
              <a:gd name="adj2" fmla="val -124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B1969-626F-8159-E173-72B24A0EEBA5}"/>
              </a:ext>
            </a:extLst>
          </p:cNvPr>
          <p:cNvSpPr txBox="1"/>
          <p:nvPr/>
        </p:nvSpPr>
        <p:spPr>
          <a:xfrm>
            <a:off x="6512270" y="4526139"/>
            <a:ext cx="2126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Sandoz has the highest number of approvals over the years. Followed by Watson Labs and Hospira.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Since the 1970’s it is seen that the sponsors are filing more applications for NDA and there by approvals per sponsor has increased drastically.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C5370-ABAC-517B-9B44-3C0BAF50B0C6}"/>
              </a:ext>
            </a:extLst>
          </p:cNvPr>
          <p:cNvSpPr txBox="1"/>
          <p:nvPr/>
        </p:nvSpPr>
        <p:spPr>
          <a:xfrm>
            <a:off x="115785" y="2263583"/>
            <a:ext cx="2530762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Project Objectives </a:t>
            </a:r>
          </a:p>
          <a:p>
            <a:endParaRPr lang="en-IN" dirty="0"/>
          </a:p>
          <a:p>
            <a:r>
              <a:rPr lang="en-US" dirty="0"/>
              <a:t>Part - 2 Power BI Visualizations: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Explore approval trends over the years based on different sponsors. Uncover patterns and changes in approval rates among sponsors.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A1F7F0-1615-38CE-7E55-CBD8D44BFF58}"/>
              </a:ext>
            </a:extLst>
          </p:cNvPr>
          <p:cNvSpPr/>
          <p:nvPr/>
        </p:nvSpPr>
        <p:spPr>
          <a:xfrm>
            <a:off x="5846148" y="1378676"/>
            <a:ext cx="3470787" cy="275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44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ection of geometric shapes&#10;&#10;Description automatically generated">
            <a:extLst>
              <a:ext uri="{FF2B5EF4-FFF2-40B4-BE49-F238E27FC236}">
                <a16:creationId xmlns:a16="http://schemas.microsoft.com/office/drawing/2014/main" id="{8EDE747B-FA05-6860-076A-C6993FCD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6091" b="152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6BE91-A6E8-74FA-EA46-45976A6DF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43" t="12778" r="14609" b="22084"/>
          <a:stretch/>
        </p:blipFill>
        <p:spPr>
          <a:xfrm>
            <a:off x="3362632" y="315862"/>
            <a:ext cx="8631199" cy="4857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7F4B12-69D7-6A88-0925-37BCD64D7F5F}"/>
              </a:ext>
            </a:extLst>
          </p:cNvPr>
          <p:cNvSpPr txBox="1"/>
          <p:nvPr/>
        </p:nvSpPr>
        <p:spPr>
          <a:xfrm>
            <a:off x="341927" y="2413337"/>
            <a:ext cx="2530762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 i="0" u="none" strike="noStrike" baseline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defRPr>
            </a:lvl1pPr>
          </a:lstStyle>
          <a:p>
            <a:r>
              <a:rPr lang="en-IN" dirty="0"/>
              <a:t>Project Objectives </a:t>
            </a:r>
          </a:p>
          <a:p>
            <a:endParaRPr lang="en-IN" dirty="0"/>
          </a:p>
          <a:p>
            <a:r>
              <a:rPr lang="en-US" dirty="0"/>
              <a:t>Part - 2 Power BI Visualizations: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Explore approval trends over the years based on different sponsors. Uncover patterns and changes in approval rates among sponsors. 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8F7B4C6-F388-8AA2-8496-0F3BFFD766D0}"/>
              </a:ext>
            </a:extLst>
          </p:cNvPr>
          <p:cNvSpPr/>
          <p:nvPr/>
        </p:nvSpPr>
        <p:spPr>
          <a:xfrm>
            <a:off x="5958979" y="4294908"/>
            <a:ext cx="3232727" cy="2401455"/>
          </a:xfrm>
          <a:prstGeom prst="wedgeEllipseCallout">
            <a:avLst>
              <a:gd name="adj1" fmla="val 37453"/>
              <a:gd name="adj2" fmla="val -124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F5D16-E96D-D181-8DF4-0FB69B9B40B3}"/>
              </a:ext>
            </a:extLst>
          </p:cNvPr>
          <p:cNvSpPr txBox="1"/>
          <p:nvPr/>
        </p:nvSpPr>
        <p:spPr>
          <a:xfrm>
            <a:off x="6512270" y="4526139"/>
            <a:ext cx="2126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From 1939 to 1969 there have been only 633 approvals on applications by 171 sponsors.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MERCK is leading sponsor with highest number of approvals.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6E92B1-87E0-23D6-CD0D-018637A74381}"/>
              </a:ext>
            </a:extLst>
          </p:cNvPr>
          <p:cNvSpPr/>
          <p:nvPr/>
        </p:nvSpPr>
        <p:spPr>
          <a:xfrm>
            <a:off x="3274142" y="315862"/>
            <a:ext cx="2920181" cy="1267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586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1402</Words>
  <Application>Microsoft Office PowerPoint</Application>
  <PresentationFormat>Widescreen</PresentationFormat>
  <Paragraphs>205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Dreaming Outloud Pro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Shikha Shah</dc:creator>
  <cp:lastModifiedBy>Shikha Shah</cp:lastModifiedBy>
  <cp:revision>1</cp:revision>
  <dcterms:created xsi:type="dcterms:W3CDTF">2023-11-25T21:40:17Z</dcterms:created>
  <dcterms:modified xsi:type="dcterms:W3CDTF">2023-11-26T09:12:02Z</dcterms:modified>
</cp:coreProperties>
</file>